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65" r:id="rId2"/>
  </p:sldMasterIdLst>
  <p:notesMasterIdLst>
    <p:notesMasterId r:id="rId48"/>
  </p:notesMasterIdLst>
  <p:sldIdLst>
    <p:sldId id="729" r:id="rId3"/>
    <p:sldId id="748" r:id="rId4"/>
    <p:sldId id="779" r:id="rId5"/>
    <p:sldId id="780" r:id="rId6"/>
    <p:sldId id="781" r:id="rId7"/>
    <p:sldId id="773" r:id="rId8"/>
    <p:sldId id="333" r:id="rId9"/>
    <p:sldId id="732" r:id="rId10"/>
    <p:sldId id="782" r:id="rId11"/>
    <p:sldId id="783" r:id="rId12"/>
    <p:sldId id="784" r:id="rId13"/>
    <p:sldId id="785" r:id="rId14"/>
    <p:sldId id="787" r:id="rId15"/>
    <p:sldId id="796" r:id="rId16"/>
    <p:sldId id="791" r:id="rId17"/>
    <p:sldId id="789" r:id="rId18"/>
    <p:sldId id="792" r:id="rId19"/>
    <p:sldId id="793" r:id="rId20"/>
    <p:sldId id="790" r:id="rId21"/>
    <p:sldId id="802" r:id="rId22"/>
    <p:sldId id="794" r:id="rId23"/>
    <p:sldId id="795" r:id="rId24"/>
    <p:sldId id="797" r:id="rId25"/>
    <p:sldId id="808" r:id="rId26"/>
    <p:sldId id="798" r:id="rId27"/>
    <p:sldId id="800" r:id="rId28"/>
    <p:sldId id="801" r:id="rId29"/>
    <p:sldId id="803" r:id="rId30"/>
    <p:sldId id="807" r:id="rId31"/>
    <p:sldId id="809" r:id="rId32"/>
    <p:sldId id="810" r:id="rId33"/>
    <p:sldId id="811" r:id="rId34"/>
    <p:sldId id="812" r:id="rId35"/>
    <p:sldId id="813" r:id="rId36"/>
    <p:sldId id="814" r:id="rId37"/>
    <p:sldId id="816" r:id="rId38"/>
    <p:sldId id="817" r:id="rId39"/>
    <p:sldId id="818" r:id="rId40"/>
    <p:sldId id="819" r:id="rId41"/>
    <p:sldId id="820" r:id="rId42"/>
    <p:sldId id="823" r:id="rId43"/>
    <p:sldId id="822" r:id="rId44"/>
    <p:sldId id="821" r:id="rId45"/>
    <p:sldId id="298" r:id="rId46"/>
    <p:sldId id="92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9C66"/>
    <a:srgbClr val="267D1C"/>
    <a:srgbClr val="5C5634"/>
    <a:srgbClr val="2A0D07"/>
    <a:srgbClr val="26240E"/>
    <a:srgbClr val="5A5C68"/>
    <a:srgbClr val="81817F"/>
    <a:srgbClr val="025A83"/>
    <a:srgbClr val="083464"/>
    <a:srgbClr val="0A2D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E88E2-784F-431B-B367-AC49400E8BC5}" v="22" dt="2023-05-27T07:24:03.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8488" autoAdjust="0"/>
  </p:normalViewPr>
  <p:slideViewPr>
    <p:cSldViewPr snapToGrid="0">
      <p:cViewPr varScale="1">
        <p:scale>
          <a:sx n="112" d="100"/>
          <a:sy n="112" d="100"/>
        </p:scale>
        <p:origin x="11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Bridges" userId="8b87ab884fe90637" providerId="LiveId" clId="{111E88E2-784F-431B-B367-AC49400E8BC5}"/>
    <pc:docChg chg="undo custSel addSld delSld modSld sldOrd">
      <pc:chgData name="Dan Bridges" userId="8b87ab884fe90637" providerId="LiveId" clId="{111E88E2-784F-431B-B367-AC49400E8BC5}" dt="2023-05-27T07:25:20.644" v="2363" actId="47"/>
      <pc:docMkLst>
        <pc:docMk/>
      </pc:docMkLst>
      <pc:sldChg chg="modSp mod">
        <pc:chgData name="Dan Bridges" userId="8b87ab884fe90637" providerId="LiveId" clId="{111E88E2-784F-431B-B367-AC49400E8BC5}" dt="2023-05-23T06:01:29.799" v="56" actId="207"/>
        <pc:sldMkLst>
          <pc:docMk/>
          <pc:sldMk cId="2833955339" sldId="333"/>
        </pc:sldMkLst>
        <pc:spChg chg="mod">
          <ac:chgData name="Dan Bridges" userId="8b87ab884fe90637" providerId="LiveId" clId="{111E88E2-784F-431B-B367-AC49400E8BC5}" dt="2023-05-23T06:01:29.799" v="56" actId="207"/>
          <ac:spMkLst>
            <pc:docMk/>
            <pc:sldMk cId="2833955339" sldId="333"/>
            <ac:spMk id="4" creationId="{34EB66FE-4E71-BA9B-AE6A-C8F4C78656C1}"/>
          </ac:spMkLst>
        </pc:spChg>
      </pc:sldChg>
      <pc:sldChg chg="del">
        <pc:chgData name="Dan Bridges" userId="8b87ab884fe90637" providerId="LiveId" clId="{111E88E2-784F-431B-B367-AC49400E8BC5}" dt="2023-05-23T06:27:41.461" v="318" actId="47"/>
        <pc:sldMkLst>
          <pc:docMk/>
          <pc:sldMk cId="1566829619" sldId="680"/>
        </pc:sldMkLst>
      </pc:sldChg>
      <pc:sldChg chg="modSp mod">
        <pc:chgData name="Dan Bridges" userId="8b87ab884fe90637" providerId="LiveId" clId="{111E88E2-784F-431B-B367-AC49400E8BC5}" dt="2023-05-23T05:57:42.543" v="48" actId="255"/>
        <pc:sldMkLst>
          <pc:docMk/>
          <pc:sldMk cId="84847593" sldId="729"/>
        </pc:sldMkLst>
        <pc:spChg chg="mod">
          <ac:chgData name="Dan Bridges" userId="8b87ab884fe90637" providerId="LiveId" clId="{111E88E2-784F-431B-B367-AC49400E8BC5}" dt="2023-05-23T05:57:42.543" v="48" actId="255"/>
          <ac:spMkLst>
            <pc:docMk/>
            <pc:sldMk cId="84847593" sldId="729"/>
            <ac:spMk id="3" creationId="{D6E5970F-AC60-1204-9A5F-D19BBBC58F1F}"/>
          </ac:spMkLst>
        </pc:spChg>
      </pc:sldChg>
      <pc:sldChg chg="modSp mod">
        <pc:chgData name="Dan Bridges" userId="8b87ab884fe90637" providerId="LiveId" clId="{111E88E2-784F-431B-B367-AC49400E8BC5}" dt="2023-05-23T06:01:37.828" v="57" actId="207"/>
        <pc:sldMkLst>
          <pc:docMk/>
          <pc:sldMk cId="3418517124" sldId="732"/>
        </pc:sldMkLst>
        <pc:spChg chg="mod">
          <ac:chgData name="Dan Bridges" userId="8b87ab884fe90637" providerId="LiveId" clId="{111E88E2-784F-431B-B367-AC49400E8BC5}" dt="2023-05-23T06:01:37.828" v="57" actId="207"/>
          <ac:spMkLst>
            <pc:docMk/>
            <pc:sldMk cId="3418517124" sldId="732"/>
            <ac:spMk id="3" creationId="{6FE66872-AB69-D065-1246-2A93042EDE87}"/>
          </ac:spMkLst>
        </pc:spChg>
      </pc:sldChg>
      <pc:sldChg chg="del">
        <pc:chgData name="Dan Bridges" userId="8b87ab884fe90637" providerId="LiveId" clId="{111E88E2-784F-431B-B367-AC49400E8BC5}" dt="2023-05-23T06:27:41.461" v="318" actId="47"/>
        <pc:sldMkLst>
          <pc:docMk/>
          <pc:sldMk cId="3325122946" sldId="733"/>
        </pc:sldMkLst>
      </pc:sldChg>
      <pc:sldChg chg="del">
        <pc:chgData name="Dan Bridges" userId="8b87ab884fe90637" providerId="LiveId" clId="{111E88E2-784F-431B-B367-AC49400E8BC5}" dt="2023-05-23T06:27:41.461" v="318" actId="47"/>
        <pc:sldMkLst>
          <pc:docMk/>
          <pc:sldMk cId="3656442991" sldId="735"/>
        </pc:sldMkLst>
      </pc:sldChg>
      <pc:sldChg chg="del">
        <pc:chgData name="Dan Bridges" userId="8b87ab884fe90637" providerId="LiveId" clId="{111E88E2-784F-431B-B367-AC49400E8BC5}" dt="2023-05-23T06:27:41.461" v="318" actId="47"/>
        <pc:sldMkLst>
          <pc:docMk/>
          <pc:sldMk cId="3174116172" sldId="736"/>
        </pc:sldMkLst>
      </pc:sldChg>
      <pc:sldChg chg="del">
        <pc:chgData name="Dan Bridges" userId="8b87ab884fe90637" providerId="LiveId" clId="{111E88E2-784F-431B-B367-AC49400E8BC5}" dt="2023-05-23T06:27:41.461" v="318" actId="47"/>
        <pc:sldMkLst>
          <pc:docMk/>
          <pc:sldMk cId="305425369" sldId="737"/>
        </pc:sldMkLst>
      </pc:sldChg>
      <pc:sldChg chg="del">
        <pc:chgData name="Dan Bridges" userId="8b87ab884fe90637" providerId="LiveId" clId="{111E88E2-784F-431B-B367-AC49400E8BC5}" dt="2023-05-23T06:27:41.461" v="318" actId="47"/>
        <pc:sldMkLst>
          <pc:docMk/>
          <pc:sldMk cId="2655354146" sldId="738"/>
        </pc:sldMkLst>
      </pc:sldChg>
      <pc:sldChg chg="del">
        <pc:chgData name="Dan Bridges" userId="8b87ab884fe90637" providerId="LiveId" clId="{111E88E2-784F-431B-B367-AC49400E8BC5}" dt="2023-05-23T06:27:41.461" v="318" actId="47"/>
        <pc:sldMkLst>
          <pc:docMk/>
          <pc:sldMk cId="1682722659" sldId="739"/>
        </pc:sldMkLst>
      </pc:sldChg>
      <pc:sldChg chg="del">
        <pc:chgData name="Dan Bridges" userId="8b87ab884fe90637" providerId="LiveId" clId="{111E88E2-784F-431B-B367-AC49400E8BC5}" dt="2023-05-23T06:27:41.461" v="318" actId="47"/>
        <pc:sldMkLst>
          <pc:docMk/>
          <pc:sldMk cId="3525558036" sldId="740"/>
        </pc:sldMkLst>
      </pc:sldChg>
      <pc:sldChg chg="del">
        <pc:chgData name="Dan Bridges" userId="8b87ab884fe90637" providerId="LiveId" clId="{111E88E2-784F-431B-B367-AC49400E8BC5}" dt="2023-05-23T06:27:41.461" v="318" actId="47"/>
        <pc:sldMkLst>
          <pc:docMk/>
          <pc:sldMk cId="425769866" sldId="743"/>
        </pc:sldMkLst>
      </pc:sldChg>
      <pc:sldChg chg="del">
        <pc:chgData name="Dan Bridges" userId="8b87ab884fe90637" providerId="LiveId" clId="{111E88E2-784F-431B-B367-AC49400E8BC5}" dt="2023-05-23T06:27:41.461" v="318" actId="47"/>
        <pc:sldMkLst>
          <pc:docMk/>
          <pc:sldMk cId="2319893881" sldId="745"/>
        </pc:sldMkLst>
      </pc:sldChg>
      <pc:sldChg chg="modAnim">
        <pc:chgData name="Dan Bridges" userId="8b87ab884fe90637" providerId="LiveId" clId="{111E88E2-784F-431B-B367-AC49400E8BC5}" dt="2023-05-23T05:58:30.655" v="49"/>
        <pc:sldMkLst>
          <pc:docMk/>
          <pc:sldMk cId="1637459875" sldId="748"/>
        </pc:sldMkLst>
      </pc:sldChg>
      <pc:sldChg chg="del">
        <pc:chgData name="Dan Bridges" userId="8b87ab884fe90637" providerId="LiveId" clId="{111E88E2-784F-431B-B367-AC49400E8BC5}" dt="2023-05-23T06:27:41.461" v="318" actId="47"/>
        <pc:sldMkLst>
          <pc:docMk/>
          <pc:sldMk cId="2001148930" sldId="749"/>
        </pc:sldMkLst>
      </pc:sldChg>
      <pc:sldChg chg="del">
        <pc:chgData name="Dan Bridges" userId="8b87ab884fe90637" providerId="LiveId" clId="{111E88E2-784F-431B-B367-AC49400E8BC5}" dt="2023-05-23T06:27:41.461" v="318" actId="47"/>
        <pc:sldMkLst>
          <pc:docMk/>
          <pc:sldMk cId="10418997" sldId="750"/>
        </pc:sldMkLst>
      </pc:sldChg>
      <pc:sldChg chg="del">
        <pc:chgData name="Dan Bridges" userId="8b87ab884fe90637" providerId="LiveId" clId="{111E88E2-784F-431B-B367-AC49400E8BC5}" dt="2023-05-23T06:27:41.461" v="318" actId="47"/>
        <pc:sldMkLst>
          <pc:docMk/>
          <pc:sldMk cId="3322505839" sldId="751"/>
        </pc:sldMkLst>
      </pc:sldChg>
      <pc:sldChg chg="del">
        <pc:chgData name="Dan Bridges" userId="8b87ab884fe90637" providerId="LiveId" clId="{111E88E2-784F-431B-B367-AC49400E8BC5}" dt="2023-05-23T06:27:41.461" v="318" actId="47"/>
        <pc:sldMkLst>
          <pc:docMk/>
          <pc:sldMk cId="131057322" sldId="752"/>
        </pc:sldMkLst>
      </pc:sldChg>
      <pc:sldChg chg="del">
        <pc:chgData name="Dan Bridges" userId="8b87ab884fe90637" providerId="LiveId" clId="{111E88E2-784F-431B-B367-AC49400E8BC5}" dt="2023-05-23T06:27:41.461" v="318" actId="47"/>
        <pc:sldMkLst>
          <pc:docMk/>
          <pc:sldMk cId="1146584959" sldId="753"/>
        </pc:sldMkLst>
      </pc:sldChg>
      <pc:sldChg chg="del">
        <pc:chgData name="Dan Bridges" userId="8b87ab884fe90637" providerId="LiveId" clId="{111E88E2-784F-431B-B367-AC49400E8BC5}" dt="2023-05-23T06:27:41.461" v="318" actId="47"/>
        <pc:sldMkLst>
          <pc:docMk/>
          <pc:sldMk cId="2642986150" sldId="754"/>
        </pc:sldMkLst>
      </pc:sldChg>
      <pc:sldChg chg="del">
        <pc:chgData name="Dan Bridges" userId="8b87ab884fe90637" providerId="LiveId" clId="{111E88E2-784F-431B-B367-AC49400E8BC5}" dt="2023-05-23T06:27:41.461" v="318" actId="47"/>
        <pc:sldMkLst>
          <pc:docMk/>
          <pc:sldMk cId="3035309334" sldId="755"/>
        </pc:sldMkLst>
      </pc:sldChg>
      <pc:sldChg chg="del">
        <pc:chgData name="Dan Bridges" userId="8b87ab884fe90637" providerId="LiveId" clId="{111E88E2-784F-431B-B367-AC49400E8BC5}" dt="2023-05-23T06:27:41.461" v="318" actId="47"/>
        <pc:sldMkLst>
          <pc:docMk/>
          <pc:sldMk cId="4187334106" sldId="756"/>
        </pc:sldMkLst>
      </pc:sldChg>
      <pc:sldChg chg="del">
        <pc:chgData name="Dan Bridges" userId="8b87ab884fe90637" providerId="LiveId" clId="{111E88E2-784F-431B-B367-AC49400E8BC5}" dt="2023-05-23T06:27:41.461" v="318" actId="47"/>
        <pc:sldMkLst>
          <pc:docMk/>
          <pc:sldMk cId="1194670060" sldId="757"/>
        </pc:sldMkLst>
      </pc:sldChg>
      <pc:sldChg chg="del">
        <pc:chgData name="Dan Bridges" userId="8b87ab884fe90637" providerId="LiveId" clId="{111E88E2-784F-431B-B367-AC49400E8BC5}" dt="2023-05-23T06:27:41.461" v="318" actId="47"/>
        <pc:sldMkLst>
          <pc:docMk/>
          <pc:sldMk cId="881875221" sldId="758"/>
        </pc:sldMkLst>
      </pc:sldChg>
      <pc:sldChg chg="del">
        <pc:chgData name="Dan Bridges" userId="8b87ab884fe90637" providerId="LiveId" clId="{111E88E2-784F-431B-B367-AC49400E8BC5}" dt="2023-05-23T06:27:41.461" v="318" actId="47"/>
        <pc:sldMkLst>
          <pc:docMk/>
          <pc:sldMk cId="1951633013" sldId="760"/>
        </pc:sldMkLst>
      </pc:sldChg>
      <pc:sldChg chg="del">
        <pc:chgData name="Dan Bridges" userId="8b87ab884fe90637" providerId="LiveId" clId="{111E88E2-784F-431B-B367-AC49400E8BC5}" dt="2023-05-23T06:27:41.461" v="318" actId="47"/>
        <pc:sldMkLst>
          <pc:docMk/>
          <pc:sldMk cId="1860554875" sldId="761"/>
        </pc:sldMkLst>
      </pc:sldChg>
      <pc:sldChg chg="del">
        <pc:chgData name="Dan Bridges" userId="8b87ab884fe90637" providerId="LiveId" clId="{111E88E2-784F-431B-B367-AC49400E8BC5}" dt="2023-05-23T06:27:41.461" v="318" actId="47"/>
        <pc:sldMkLst>
          <pc:docMk/>
          <pc:sldMk cId="2465039279" sldId="762"/>
        </pc:sldMkLst>
      </pc:sldChg>
      <pc:sldChg chg="del">
        <pc:chgData name="Dan Bridges" userId="8b87ab884fe90637" providerId="LiveId" clId="{111E88E2-784F-431B-B367-AC49400E8BC5}" dt="2023-05-23T06:27:41.461" v="318" actId="47"/>
        <pc:sldMkLst>
          <pc:docMk/>
          <pc:sldMk cId="4261783493" sldId="763"/>
        </pc:sldMkLst>
      </pc:sldChg>
      <pc:sldChg chg="del">
        <pc:chgData name="Dan Bridges" userId="8b87ab884fe90637" providerId="LiveId" clId="{111E88E2-784F-431B-B367-AC49400E8BC5}" dt="2023-05-23T06:27:41.461" v="318" actId="47"/>
        <pc:sldMkLst>
          <pc:docMk/>
          <pc:sldMk cId="122428483" sldId="764"/>
        </pc:sldMkLst>
      </pc:sldChg>
      <pc:sldChg chg="del">
        <pc:chgData name="Dan Bridges" userId="8b87ab884fe90637" providerId="LiveId" clId="{111E88E2-784F-431B-B367-AC49400E8BC5}" dt="2023-05-23T06:27:41.461" v="318" actId="47"/>
        <pc:sldMkLst>
          <pc:docMk/>
          <pc:sldMk cId="4174623896" sldId="765"/>
        </pc:sldMkLst>
      </pc:sldChg>
      <pc:sldChg chg="del">
        <pc:chgData name="Dan Bridges" userId="8b87ab884fe90637" providerId="LiveId" clId="{111E88E2-784F-431B-B367-AC49400E8BC5}" dt="2023-05-23T06:27:41.461" v="318" actId="47"/>
        <pc:sldMkLst>
          <pc:docMk/>
          <pc:sldMk cId="765764618" sldId="766"/>
        </pc:sldMkLst>
      </pc:sldChg>
      <pc:sldChg chg="del">
        <pc:chgData name="Dan Bridges" userId="8b87ab884fe90637" providerId="LiveId" clId="{111E88E2-784F-431B-B367-AC49400E8BC5}" dt="2023-05-23T06:27:41.461" v="318" actId="47"/>
        <pc:sldMkLst>
          <pc:docMk/>
          <pc:sldMk cId="1272325936" sldId="767"/>
        </pc:sldMkLst>
      </pc:sldChg>
      <pc:sldChg chg="del">
        <pc:chgData name="Dan Bridges" userId="8b87ab884fe90637" providerId="LiveId" clId="{111E88E2-784F-431B-B367-AC49400E8BC5}" dt="2023-05-23T06:27:41.461" v="318" actId="47"/>
        <pc:sldMkLst>
          <pc:docMk/>
          <pc:sldMk cId="1812492388" sldId="768"/>
        </pc:sldMkLst>
      </pc:sldChg>
      <pc:sldChg chg="del">
        <pc:chgData name="Dan Bridges" userId="8b87ab884fe90637" providerId="LiveId" clId="{111E88E2-784F-431B-B367-AC49400E8BC5}" dt="2023-05-23T06:27:41.461" v="318" actId="47"/>
        <pc:sldMkLst>
          <pc:docMk/>
          <pc:sldMk cId="3287366259" sldId="769"/>
        </pc:sldMkLst>
      </pc:sldChg>
      <pc:sldChg chg="del">
        <pc:chgData name="Dan Bridges" userId="8b87ab884fe90637" providerId="LiveId" clId="{111E88E2-784F-431B-B367-AC49400E8BC5}" dt="2023-05-23T06:27:41.461" v="318" actId="47"/>
        <pc:sldMkLst>
          <pc:docMk/>
          <pc:sldMk cId="1059225833" sldId="770"/>
        </pc:sldMkLst>
      </pc:sldChg>
      <pc:sldChg chg="del">
        <pc:chgData name="Dan Bridges" userId="8b87ab884fe90637" providerId="LiveId" clId="{111E88E2-784F-431B-B367-AC49400E8BC5}" dt="2023-05-23T06:27:41.461" v="318" actId="47"/>
        <pc:sldMkLst>
          <pc:docMk/>
          <pc:sldMk cId="4148987477" sldId="771"/>
        </pc:sldMkLst>
      </pc:sldChg>
      <pc:sldChg chg="del">
        <pc:chgData name="Dan Bridges" userId="8b87ab884fe90637" providerId="LiveId" clId="{111E88E2-784F-431B-B367-AC49400E8BC5}" dt="2023-05-23T06:27:41.461" v="318" actId="47"/>
        <pc:sldMkLst>
          <pc:docMk/>
          <pc:sldMk cId="1985356901" sldId="772"/>
        </pc:sldMkLst>
      </pc:sldChg>
      <pc:sldChg chg="modSp mod">
        <pc:chgData name="Dan Bridges" userId="8b87ab884fe90637" providerId="LiveId" clId="{111E88E2-784F-431B-B367-AC49400E8BC5}" dt="2023-05-23T07:13:08.100" v="1245"/>
        <pc:sldMkLst>
          <pc:docMk/>
          <pc:sldMk cId="3490154291" sldId="773"/>
        </pc:sldMkLst>
        <pc:spChg chg="mod">
          <ac:chgData name="Dan Bridges" userId="8b87ab884fe90637" providerId="LiveId" clId="{111E88E2-784F-431B-B367-AC49400E8BC5}" dt="2023-05-23T06:01:54.571" v="88" actId="1035"/>
          <ac:spMkLst>
            <pc:docMk/>
            <pc:sldMk cId="3490154291" sldId="773"/>
            <ac:spMk id="6" creationId="{C04191EB-CC03-5E5C-0C97-D076F939DC6D}"/>
          </ac:spMkLst>
        </pc:spChg>
        <pc:picChg chg="mod">
          <ac:chgData name="Dan Bridges" userId="8b87ab884fe90637" providerId="LiveId" clId="{111E88E2-784F-431B-B367-AC49400E8BC5}" dt="2023-05-23T07:13:08.100" v="1245"/>
          <ac:picMkLst>
            <pc:docMk/>
            <pc:sldMk cId="3490154291" sldId="773"/>
            <ac:picMk id="5" creationId="{9F27C216-E88D-253E-51C9-C7122DCD1A1D}"/>
          </ac:picMkLst>
        </pc:picChg>
      </pc:sldChg>
      <pc:sldChg chg="del">
        <pc:chgData name="Dan Bridges" userId="8b87ab884fe90637" providerId="LiveId" clId="{111E88E2-784F-431B-B367-AC49400E8BC5}" dt="2023-05-23T06:27:41.461" v="318" actId="47"/>
        <pc:sldMkLst>
          <pc:docMk/>
          <pc:sldMk cId="1068177050" sldId="774"/>
        </pc:sldMkLst>
      </pc:sldChg>
      <pc:sldChg chg="del">
        <pc:chgData name="Dan Bridges" userId="8b87ab884fe90637" providerId="LiveId" clId="{111E88E2-784F-431B-B367-AC49400E8BC5}" dt="2023-05-23T06:27:41.461" v="318" actId="47"/>
        <pc:sldMkLst>
          <pc:docMk/>
          <pc:sldMk cId="3829614916" sldId="775"/>
        </pc:sldMkLst>
      </pc:sldChg>
      <pc:sldChg chg="del">
        <pc:chgData name="Dan Bridges" userId="8b87ab884fe90637" providerId="LiveId" clId="{111E88E2-784F-431B-B367-AC49400E8BC5}" dt="2023-05-23T06:27:41.461" v="318" actId="47"/>
        <pc:sldMkLst>
          <pc:docMk/>
          <pc:sldMk cId="3007071546" sldId="776"/>
        </pc:sldMkLst>
      </pc:sldChg>
      <pc:sldChg chg="del">
        <pc:chgData name="Dan Bridges" userId="8b87ab884fe90637" providerId="LiveId" clId="{111E88E2-784F-431B-B367-AC49400E8BC5}" dt="2023-05-23T06:27:41.461" v="318" actId="47"/>
        <pc:sldMkLst>
          <pc:docMk/>
          <pc:sldMk cId="1501602059" sldId="777"/>
        </pc:sldMkLst>
      </pc:sldChg>
      <pc:sldChg chg="del">
        <pc:chgData name="Dan Bridges" userId="8b87ab884fe90637" providerId="LiveId" clId="{111E88E2-784F-431B-B367-AC49400E8BC5}" dt="2023-05-23T06:27:41.461" v="318" actId="47"/>
        <pc:sldMkLst>
          <pc:docMk/>
          <pc:sldMk cId="4239015333" sldId="778"/>
        </pc:sldMkLst>
      </pc:sldChg>
      <pc:sldChg chg="modSp mod">
        <pc:chgData name="Dan Bridges" userId="8b87ab884fe90637" providerId="LiveId" clId="{111E88E2-784F-431B-B367-AC49400E8BC5}" dt="2023-05-23T07:12:52.792" v="1243"/>
        <pc:sldMkLst>
          <pc:docMk/>
          <pc:sldMk cId="1317014908" sldId="779"/>
        </pc:sldMkLst>
        <pc:spChg chg="mod">
          <ac:chgData name="Dan Bridges" userId="8b87ab884fe90637" providerId="LiveId" clId="{111E88E2-784F-431B-B367-AC49400E8BC5}" dt="2023-05-23T07:11:55.296" v="1240" actId="207"/>
          <ac:spMkLst>
            <pc:docMk/>
            <pc:sldMk cId="1317014908" sldId="779"/>
            <ac:spMk id="8" creationId="{BEFADEDF-B7E0-76FD-CACB-F6671C7ACDA3}"/>
          </ac:spMkLst>
        </pc:spChg>
        <pc:picChg chg="mod">
          <ac:chgData name="Dan Bridges" userId="8b87ab884fe90637" providerId="LiveId" clId="{111E88E2-784F-431B-B367-AC49400E8BC5}" dt="2023-05-23T07:12:52.792" v="1243"/>
          <ac:picMkLst>
            <pc:docMk/>
            <pc:sldMk cId="1317014908" sldId="779"/>
            <ac:picMk id="3074" creationId="{E016AAC0-7364-7A63-2DA4-B9816495C5EE}"/>
          </ac:picMkLst>
        </pc:picChg>
      </pc:sldChg>
      <pc:sldChg chg="modSp mod modAnim">
        <pc:chgData name="Dan Bridges" userId="8b87ab884fe90637" providerId="LiveId" clId="{111E88E2-784F-431B-B367-AC49400E8BC5}" dt="2023-05-23T07:13:02.907" v="1244"/>
        <pc:sldMkLst>
          <pc:docMk/>
          <pc:sldMk cId="1674588740" sldId="780"/>
        </pc:sldMkLst>
        <pc:spChg chg="mod">
          <ac:chgData name="Dan Bridges" userId="8b87ab884fe90637" providerId="LiveId" clId="{111E88E2-784F-431B-B367-AC49400E8BC5}" dt="2023-05-23T07:12:09.407" v="1242" actId="207"/>
          <ac:spMkLst>
            <pc:docMk/>
            <pc:sldMk cId="1674588740" sldId="780"/>
            <ac:spMk id="8" creationId="{BEFADEDF-B7E0-76FD-CACB-F6671C7ACDA3}"/>
          </ac:spMkLst>
        </pc:spChg>
        <pc:picChg chg="mod">
          <ac:chgData name="Dan Bridges" userId="8b87ab884fe90637" providerId="LiveId" clId="{111E88E2-784F-431B-B367-AC49400E8BC5}" dt="2023-05-23T07:13:02.907" v="1244"/>
          <ac:picMkLst>
            <pc:docMk/>
            <pc:sldMk cId="1674588740" sldId="780"/>
            <ac:picMk id="3074" creationId="{E016AAC0-7364-7A63-2DA4-B9816495C5EE}"/>
          </ac:picMkLst>
        </pc:picChg>
      </pc:sldChg>
      <pc:sldChg chg="modSp modAnim">
        <pc:chgData name="Dan Bridges" userId="8b87ab884fe90637" providerId="LiveId" clId="{111E88E2-784F-431B-B367-AC49400E8BC5}" dt="2023-05-23T06:00:37.765" v="54" actId="1076"/>
        <pc:sldMkLst>
          <pc:docMk/>
          <pc:sldMk cId="4022944242" sldId="781"/>
        </pc:sldMkLst>
        <pc:picChg chg="mod">
          <ac:chgData name="Dan Bridges" userId="8b87ab884fe90637" providerId="LiveId" clId="{111E88E2-784F-431B-B367-AC49400E8BC5}" dt="2023-05-23T06:00:37.765" v="54" actId="1076"/>
          <ac:picMkLst>
            <pc:docMk/>
            <pc:sldMk cId="4022944242" sldId="781"/>
            <ac:picMk id="6150" creationId="{68B53695-A3A0-EC67-F4FF-C7CF875E3D91}"/>
          </ac:picMkLst>
        </pc:picChg>
      </pc:sldChg>
      <pc:sldChg chg="modSp mod">
        <pc:chgData name="Dan Bridges" userId="8b87ab884fe90637" providerId="LiveId" clId="{111E88E2-784F-431B-B367-AC49400E8BC5}" dt="2023-05-23T06:02:27.432" v="89" actId="207"/>
        <pc:sldMkLst>
          <pc:docMk/>
          <pc:sldMk cId="2073340667" sldId="782"/>
        </pc:sldMkLst>
        <pc:spChg chg="mod">
          <ac:chgData name="Dan Bridges" userId="8b87ab884fe90637" providerId="LiveId" clId="{111E88E2-784F-431B-B367-AC49400E8BC5}" dt="2023-05-23T05:56:01.839" v="36" actId="1035"/>
          <ac:spMkLst>
            <pc:docMk/>
            <pc:sldMk cId="2073340667" sldId="782"/>
            <ac:spMk id="2" creationId="{27ADD171-E203-46C1-B539-9077D62B6A3A}"/>
          </ac:spMkLst>
        </pc:spChg>
        <pc:spChg chg="mod">
          <ac:chgData name="Dan Bridges" userId="8b87ab884fe90637" providerId="LiveId" clId="{111E88E2-784F-431B-B367-AC49400E8BC5}" dt="2023-05-23T06:02:27.432" v="89" actId="207"/>
          <ac:spMkLst>
            <pc:docMk/>
            <pc:sldMk cId="2073340667" sldId="782"/>
            <ac:spMk id="3" creationId="{6FE66872-AB69-D065-1246-2A93042EDE87}"/>
          </ac:spMkLst>
        </pc:spChg>
      </pc:sldChg>
      <pc:sldChg chg="modSp">
        <pc:chgData name="Dan Bridges" userId="8b87ab884fe90637" providerId="LiveId" clId="{111E88E2-784F-431B-B367-AC49400E8BC5}" dt="2023-05-23T07:13:15.597" v="1246"/>
        <pc:sldMkLst>
          <pc:docMk/>
          <pc:sldMk cId="2064683764" sldId="783"/>
        </pc:sldMkLst>
        <pc:picChg chg="mod">
          <ac:chgData name="Dan Bridges" userId="8b87ab884fe90637" providerId="LiveId" clId="{111E88E2-784F-431B-B367-AC49400E8BC5}" dt="2023-05-23T07:13:15.597" v="1246"/>
          <ac:picMkLst>
            <pc:docMk/>
            <pc:sldMk cId="2064683764" sldId="783"/>
            <ac:picMk id="5" creationId="{9F27C216-E88D-253E-51C9-C7122DCD1A1D}"/>
          </ac:picMkLst>
        </pc:picChg>
      </pc:sldChg>
      <pc:sldChg chg="modSp">
        <pc:chgData name="Dan Bridges" userId="8b87ab884fe90637" providerId="LiveId" clId="{111E88E2-784F-431B-B367-AC49400E8BC5}" dt="2023-05-23T07:13:20.112" v="1247"/>
        <pc:sldMkLst>
          <pc:docMk/>
          <pc:sldMk cId="234113121" sldId="784"/>
        </pc:sldMkLst>
        <pc:picChg chg="mod">
          <ac:chgData name="Dan Bridges" userId="8b87ab884fe90637" providerId="LiveId" clId="{111E88E2-784F-431B-B367-AC49400E8BC5}" dt="2023-05-23T07:13:20.112" v="1247"/>
          <ac:picMkLst>
            <pc:docMk/>
            <pc:sldMk cId="234113121" sldId="784"/>
            <ac:picMk id="5" creationId="{9F27C216-E88D-253E-51C9-C7122DCD1A1D}"/>
          </ac:picMkLst>
        </pc:picChg>
      </pc:sldChg>
      <pc:sldChg chg="modSp">
        <pc:chgData name="Dan Bridges" userId="8b87ab884fe90637" providerId="LiveId" clId="{111E88E2-784F-431B-B367-AC49400E8BC5}" dt="2023-05-27T06:23:30.661" v="2350" actId="20577"/>
        <pc:sldMkLst>
          <pc:docMk/>
          <pc:sldMk cId="2994719999" sldId="785"/>
        </pc:sldMkLst>
        <pc:spChg chg="mod">
          <ac:chgData name="Dan Bridges" userId="8b87ab884fe90637" providerId="LiveId" clId="{111E88E2-784F-431B-B367-AC49400E8BC5}" dt="2023-05-27T06:23:30.661" v="2350" actId="20577"/>
          <ac:spMkLst>
            <pc:docMk/>
            <pc:sldMk cId="2994719999" sldId="785"/>
            <ac:spMk id="2" creationId="{6BF50CEB-45BD-9955-DEAA-3CC5F2895D31}"/>
          </ac:spMkLst>
        </pc:spChg>
        <pc:picChg chg="mod">
          <ac:chgData name="Dan Bridges" userId="8b87ab884fe90637" providerId="LiveId" clId="{111E88E2-784F-431B-B367-AC49400E8BC5}" dt="2023-05-23T07:13:23.767" v="1248"/>
          <ac:picMkLst>
            <pc:docMk/>
            <pc:sldMk cId="2994719999" sldId="785"/>
            <ac:picMk id="5" creationId="{9F27C216-E88D-253E-51C9-C7122DCD1A1D}"/>
          </ac:picMkLst>
        </pc:picChg>
      </pc:sldChg>
      <pc:sldChg chg="addSp delSp modSp mod modTransition delAnim modAnim">
        <pc:chgData name="Dan Bridges" userId="8b87ab884fe90637" providerId="LiveId" clId="{111E88E2-784F-431B-B367-AC49400E8BC5}" dt="2023-05-23T07:13:28.095" v="1249"/>
        <pc:sldMkLst>
          <pc:docMk/>
          <pc:sldMk cId="1026657134" sldId="787"/>
        </pc:sldMkLst>
        <pc:spChg chg="mod">
          <ac:chgData name="Dan Bridges" userId="8b87ab884fe90637" providerId="LiveId" clId="{111E88E2-784F-431B-B367-AC49400E8BC5}" dt="2023-05-23T06:05:44.370" v="139" actId="1076"/>
          <ac:spMkLst>
            <pc:docMk/>
            <pc:sldMk cId="1026657134" sldId="787"/>
            <ac:spMk id="2" creationId="{B11D70BE-EDFE-9EBC-9357-E76091751461}"/>
          </ac:spMkLst>
        </pc:spChg>
        <pc:spChg chg="del mod">
          <ac:chgData name="Dan Bridges" userId="8b87ab884fe90637" providerId="LiveId" clId="{111E88E2-784F-431B-B367-AC49400E8BC5}" dt="2023-05-23T06:05:12.452" v="132" actId="478"/>
          <ac:spMkLst>
            <pc:docMk/>
            <pc:sldMk cId="1026657134" sldId="787"/>
            <ac:spMk id="5" creationId="{14BB0AB8-E02C-579E-2144-291CCD8E24E6}"/>
          </ac:spMkLst>
        </pc:spChg>
        <pc:spChg chg="add mod">
          <ac:chgData name="Dan Bridges" userId="8b87ab884fe90637" providerId="LiveId" clId="{111E88E2-784F-431B-B367-AC49400E8BC5}" dt="2023-05-23T06:05:22.244" v="134" actId="1076"/>
          <ac:spMkLst>
            <pc:docMk/>
            <pc:sldMk cId="1026657134" sldId="787"/>
            <ac:spMk id="6" creationId="{26186ECE-8184-D6AF-FFF7-7267797B47D5}"/>
          </ac:spMkLst>
        </pc:spChg>
        <pc:picChg chg="add mod">
          <ac:chgData name="Dan Bridges" userId="8b87ab884fe90637" providerId="LiveId" clId="{111E88E2-784F-431B-B367-AC49400E8BC5}" dt="2023-05-23T07:13:28.095" v="1249"/>
          <ac:picMkLst>
            <pc:docMk/>
            <pc:sldMk cId="1026657134" sldId="787"/>
            <ac:picMk id="3" creationId="{A3557BE2-4898-11BA-9EC3-57BE3A2B9D5E}"/>
          </ac:picMkLst>
        </pc:picChg>
        <pc:picChg chg="del">
          <ac:chgData name="Dan Bridges" userId="8b87ab884fe90637" providerId="LiveId" clId="{111E88E2-784F-431B-B367-AC49400E8BC5}" dt="2023-05-23T06:03:56.192" v="90" actId="478"/>
          <ac:picMkLst>
            <pc:docMk/>
            <pc:sldMk cId="1026657134" sldId="787"/>
            <ac:picMk id="25602" creationId="{D1E0F11E-26F3-94DE-1B3E-6798227CEB3C}"/>
          </ac:picMkLst>
        </pc:picChg>
      </pc:sldChg>
      <pc:sldChg chg="del">
        <pc:chgData name="Dan Bridges" userId="8b87ab884fe90637" providerId="LiveId" clId="{111E88E2-784F-431B-B367-AC49400E8BC5}" dt="2023-05-23T05:56:19.356" v="40" actId="47"/>
        <pc:sldMkLst>
          <pc:docMk/>
          <pc:sldMk cId="3795850852" sldId="788"/>
        </pc:sldMkLst>
      </pc:sldChg>
      <pc:sldChg chg="modSp modAnim">
        <pc:chgData name="Dan Bridges" userId="8b87ab884fe90637" providerId="LiveId" clId="{111E88E2-784F-431B-B367-AC49400E8BC5}" dt="2023-05-27T07:22:45.429" v="2355" actId="20577"/>
        <pc:sldMkLst>
          <pc:docMk/>
          <pc:sldMk cId="3132295609" sldId="789"/>
        </pc:sldMkLst>
        <pc:spChg chg="mod">
          <ac:chgData name="Dan Bridges" userId="8b87ab884fe90637" providerId="LiveId" clId="{111E88E2-784F-431B-B367-AC49400E8BC5}" dt="2023-05-27T07:22:45.429" v="2355" actId="20577"/>
          <ac:spMkLst>
            <pc:docMk/>
            <pc:sldMk cId="3132295609" sldId="789"/>
            <ac:spMk id="6" creationId="{C04191EB-CC03-5E5C-0C97-D076F939DC6D}"/>
          </ac:spMkLst>
        </pc:spChg>
        <pc:picChg chg="mod">
          <ac:chgData name="Dan Bridges" userId="8b87ab884fe90637" providerId="LiveId" clId="{111E88E2-784F-431B-B367-AC49400E8BC5}" dt="2023-05-23T07:13:42.782" v="1251"/>
          <ac:picMkLst>
            <pc:docMk/>
            <pc:sldMk cId="3132295609" sldId="789"/>
            <ac:picMk id="5" creationId="{9F27C216-E88D-253E-51C9-C7122DCD1A1D}"/>
          </ac:picMkLst>
        </pc:picChg>
      </pc:sldChg>
      <pc:sldChg chg="modSp mod modTransition modAnim">
        <pc:chgData name="Dan Bridges" userId="8b87ab884fe90637" providerId="LiveId" clId="{111E88E2-784F-431B-B367-AC49400E8BC5}" dt="2023-05-23T07:13:56.770" v="1254"/>
        <pc:sldMkLst>
          <pc:docMk/>
          <pc:sldMk cId="38071671" sldId="790"/>
        </pc:sldMkLst>
        <pc:spChg chg="mod">
          <ac:chgData name="Dan Bridges" userId="8b87ab884fe90637" providerId="LiveId" clId="{111E88E2-784F-431B-B367-AC49400E8BC5}" dt="2023-05-23T06:25:08.405" v="312" actId="1076"/>
          <ac:spMkLst>
            <pc:docMk/>
            <pc:sldMk cId="38071671" sldId="790"/>
            <ac:spMk id="2" creationId="{6BF50CEB-45BD-9955-DEAA-3CC5F2895D31}"/>
          </ac:spMkLst>
        </pc:spChg>
        <pc:picChg chg="mod">
          <ac:chgData name="Dan Bridges" userId="8b87ab884fe90637" providerId="LiveId" clId="{111E88E2-784F-431B-B367-AC49400E8BC5}" dt="2023-05-23T07:13:56.770" v="1254"/>
          <ac:picMkLst>
            <pc:docMk/>
            <pc:sldMk cId="38071671" sldId="790"/>
            <ac:picMk id="5" creationId="{9F27C216-E88D-253E-51C9-C7122DCD1A1D}"/>
          </ac:picMkLst>
        </pc:picChg>
      </pc:sldChg>
      <pc:sldChg chg="modSp mod modAnim">
        <pc:chgData name="Dan Bridges" userId="8b87ab884fe90637" providerId="LiveId" clId="{111E88E2-784F-431B-B367-AC49400E8BC5}" dt="2023-05-23T07:13:32.653" v="1250"/>
        <pc:sldMkLst>
          <pc:docMk/>
          <pc:sldMk cId="2978185263" sldId="791"/>
        </pc:sldMkLst>
        <pc:spChg chg="mod">
          <ac:chgData name="Dan Bridges" userId="8b87ab884fe90637" providerId="LiveId" clId="{111E88E2-784F-431B-B367-AC49400E8BC5}" dt="2023-05-23T06:14:44.148" v="169" actId="20577"/>
          <ac:spMkLst>
            <pc:docMk/>
            <pc:sldMk cId="2978185263" sldId="791"/>
            <ac:spMk id="3" creationId="{391F0C8C-98E0-4C03-B9CF-EE8A5DC28216}"/>
          </ac:spMkLst>
        </pc:spChg>
        <pc:picChg chg="mod">
          <ac:chgData name="Dan Bridges" userId="8b87ab884fe90637" providerId="LiveId" clId="{111E88E2-784F-431B-B367-AC49400E8BC5}" dt="2023-05-23T07:13:32.653" v="1250"/>
          <ac:picMkLst>
            <pc:docMk/>
            <pc:sldMk cId="2978185263" sldId="791"/>
            <ac:picMk id="5" creationId="{9F27C216-E88D-253E-51C9-C7122DCD1A1D}"/>
          </ac:picMkLst>
        </pc:picChg>
      </pc:sldChg>
      <pc:sldChg chg="modSp modAnim">
        <pc:chgData name="Dan Bridges" userId="8b87ab884fe90637" providerId="LiveId" clId="{111E88E2-784F-431B-B367-AC49400E8BC5}" dt="2023-05-23T07:13:47.812" v="1252"/>
        <pc:sldMkLst>
          <pc:docMk/>
          <pc:sldMk cId="3851006992" sldId="792"/>
        </pc:sldMkLst>
        <pc:picChg chg="mod">
          <ac:chgData name="Dan Bridges" userId="8b87ab884fe90637" providerId="LiveId" clId="{111E88E2-784F-431B-B367-AC49400E8BC5}" dt="2023-05-23T07:13:47.812" v="1252"/>
          <ac:picMkLst>
            <pc:docMk/>
            <pc:sldMk cId="3851006992" sldId="792"/>
            <ac:picMk id="5" creationId="{9F27C216-E88D-253E-51C9-C7122DCD1A1D}"/>
          </ac:picMkLst>
        </pc:picChg>
      </pc:sldChg>
      <pc:sldChg chg="modSp mod modTransition">
        <pc:chgData name="Dan Bridges" userId="8b87ab884fe90637" providerId="LiveId" clId="{111E88E2-784F-431B-B367-AC49400E8BC5}" dt="2023-05-27T06:29:00.975" v="2354" actId="6549"/>
        <pc:sldMkLst>
          <pc:docMk/>
          <pc:sldMk cId="2375943873" sldId="793"/>
        </pc:sldMkLst>
        <pc:spChg chg="mod">
          <ac:chgData name="Dan Bridges" userId="8b87ab884fe90637" providerId="LiveId" clId="{111E88E2-784F-431B-B367-AC49400E8BC5}" dt="2023-05-27T06:29:00.975" v="2354" actId="6549"/>
          <ac:spMkLst>
            <pc:docMk/>
            <pc:sldMk cId="2375943873" sldId="793"/>
            <ac:spMk id="6" creationId="{C04191EB-CC03-5E5C-0C97-D076F939DC6D}"/>
          </ac:spMkLst>
        </pc:spChg>
        <pc:spChg chg="mod">
          <ac:chgData name="Dan Bridges" userId="8b87ab884fe90637" providerId="LiveId" clId="{111E88E2-784F-431B-B367-AC49400E8BC5}" dt="2023-05-27T06:28:56.824" v="2352" actId="1076"/>
          <ac:spMkLst>
            <pc:docMk/>
            <pc:sldMk cId="2375943873" sldId="793"/>
            <ac:spMk id="8" creationId="{8C0E1B41-6F87-9AEF-BEA6-9CA5C293BCA4}"/>
          </ac:spMkLst>
        </pc:spChg>
        <pc:picChg chg="mod">
          <ac:chgData name="Dan Bridges" userId="8b87ab884fe90637" providerId="LiveId" clId="{111E88E2-784F-431B-B367-AC49400E8BC5}" dt="2023-05-23T07:13:52.471" v="1253"/>
          <ac:picMkLst>
            <pc:docMk/>
            <pc:sldMk cId="2375943873" sldId="793"/>
            <ac:picMk id="5" creationId="{9F27C216-E88D-253E-51C9-C7122DCD1A1D}"/>
          </ac:picMkLst>
        </pc:picChg>
      </pc:sldChg>
      <pc:sldChg chg="modSp modAnim">
        <pc:chgData name="Dan Bridges" userId="8b87ab884fe90637" providerId="LiveId" clId="{111E88E2-784F-431B-B367-AC49400E8BC5}" dt="2023-05-23T07:14:10.829" v="1256"/>
        <pc:sldMkLst>
          <pc:docMk/>
          <pc:sldMk cId="2883902536" sldId="794"/>
        </pc:sldMkLst>
        <pc:picChg chg="mod">
          <ac:chgData name="Dan Bridges" userId="8b87ab884fe90637" providerId="LiveId" clId="{111E88E2-784F-431B-B367-AC49400E8BC5}" dt="2023-05-23T07:14:10.829" v="1256"/>
          <ac:picMkLst>
            <pc:docMk/>
            <pc:sldMk cId="2883902536" sldId="794"/>
            <ac:picMk id="5" creationId="{9F27C216-E88D-253E-51C9-C7122DCD1A1D}"/>
          </ac:picMkLst>
        </pc:picChg>
      </pc:sldChg>
      <pc:sldChg chg="modSp modTransition modAnim">
        <pc:chgData name="Dan Bridges" userId="8b87ab884fe90637" providerId="LiveId" clId="{111E88E2-784F-431B-B367-AC49400E8BC5}" dt="2023-05-23T07:14:14.788" v="1257"/>
        <pc:sldMkLst>
          <pc:docMk/>
          <pc:sldMk cId="1749072844" sldId="795"/>
        </pc:sldMkLst>
        <pc:spChg chg="mod">
          <ac:chgData name="Dan Bridges" userId="8b87ab884fe90637" providerId="LiveId" clId="{111E88E2-784F-431B-B367-AC49400E8BC5}" dt="2023-05-23T06:23:48.557" v="223" actId="20577"/>
          <ac:spMkLst>
            <pc:docMk/>
            <pc:sldMk cId="1749072844" sldId="795"/>
            <ac:spMk id="2" creationId="{18BFA697-04F4-F455-5090-0642A32EEFCD}"/>
          </ac:spMkLst>
        </pc:spChg>
        <pc:picChg chg="mod">
          <ac:chgData name="Dan Bridges" userId="8b87ab884fe90637" providerId="LiveId" clId="{111E88E2-784F-431B-B367-AC49400E8BC5}" dt="2023-05-23T07:14:14.788" v="1257"/>
          <ac:picMkLst>
            <pc:docMk/>
            <pc:sldMk cId="1749072844" sldId="795"/>
            <ac:picMk id="5" creationId="{9F27C216-E88D-253E-51C9-C7122DCD1A1D}"/>
          </ac:picMkLst>
        </pc:picChg>
      </pc:sldChg>
      <pc:sldChg chg="modSp add ord modAnim">
        <pc:chgData name="Dan Bridges" userId="8b87ab884fe90637" providerId="LiveId" clId="{111E88E2-784F-431B-B367-AC49400E8BC5}" dt="2023-05-23T06:12:42.923" v="144"/>
        <pc:sldMkLst>
          <pc:docMk/>
          <pc:sldMk cId="2467312150" sldId="796"/>
        </pc:sldMkLst>
        <pc:spChg chg="mod">
          <ac:chgData name="Dan Bridges" userId="8b87ab884fe90637" providerId="LiveId" clId="{111E88E2-784F-431B-B367-AC49400E8BC5}" dt="2023-05-23T05:56:30.968" v="42" actId="207"/>
          <ac:spMkLst>
            <pc:docMk/>
            <pc:sldMk cId="2467312150" sldId="796"/>
            <ac:spMk id="3" creationId="{6FE66872-AB69-D065-1246-2A93042EDE87}"/>
          </ac:spMkLst>
        </pc:spChg>
      </pc:sldChg>
      <pc:sldChg chg="modSp add ord modTransition modAnim">
        <pc:chgData name="Dan Bridges" userId="8b87ab884fe90637" providerId="LiveId" clId="{111E88E2-784F-431B-B367-AC49400E8BC5}" dt="2023-05-23T07:14:18.869" v="1258"/>
        <pc:sldMkLst>
          <pc:docMk/>
          <pc:sldMk cId="13712526" sldId="797"/>
        </pc:sldMkLst>
        <pc:spChg chg="mod">
          <ac:chgData name="Dan Bridges" userId="8b87ab884fe90637" providerId="LiveId" clId="{111E88E2-784F-431B-B367-AC49400E8BC5}" dt="2023-05-23T06:31:19.581" v="482" actId="255"/>
          <ac:spMkLst>
            <pc:docMk/>
            <pc:sldMk cId="13712526" sldId="797"/>
            <ac:spMk id="6" creationId="{C04191EB-CC03-5E5C-0C97-D076F939DC6D}"/>
          </ac:spMkLst>
        </pc:spChg>
        <pc:picChg chg="mod">
          <ac:chgData name="Dan Bridges" userId="8b87ab884fe90637" providerId="LiveId" clId="{111E88E2-784F-431B-B367-AC49400E8BC5}" dt="2023-05-23T07:14:18.869" v="1258"/>
          <ac:picMkLst>
            <pc:docMk/>
            <pc:sldMk cId="13712526" sldId="797"/>
            <ac:picMk id="5" creationId="{9F27C216-E88D-253E-51C9-C7122DCD1A1D}"/>
          </ac:picMkLst>
        </pc:picChg>
      </pc:sldChg>
      <pc:sldChg chg="modSp add mod ord">
        <pc:chgData name="Dan Bridges" userId="8b87ab884fe90637" providerId="LiveId" clId="{111E88E2-784F-431B-B367-AC49400E8BC5}" dt="2023-05-23T06:32:55.386" v="487" actId="207"/>
        <pc:sldMkLst>
          <pc:docMk/>
          <pc:sldMk cId="3379574142" sldId="798"/>
        </pc:sldMkLst>
        <pc:spChg chg="mod">
          <ac:chgData name="Dan Bridges" userId="8b87ab884fe90637" providerId="LiveId" clId="{111E88E2-784F-431B-B367-AC49400E8BC5}" dt="2023-05-23T06:32:55.386" v="487" actId="207"/>
          <ac:spMkLst>
            <pc:docMk/>
            <pc:sldMk cId="3379574142" sldId="798"/>
            <ac:spMk id="3" creationId="{6FE66872-AB69-D065-1246-2A93042EDE87}"/>
          </ac:spMkLst>
        </pc:spChg>
      </pc:sldChg>
      <pc:sldChg chg="modSp add del mod ord">
        <pc:chgData name="Dan Bridges" userId="8b87ab884fe90637" providerId="LiveId" clId="{111E88E2-784F-431B-B367-AC49400E8BC5}" dt="2023-05-23T06:38:05.053" v="640" actId="47"/>
        <pc:sldMkLst>
          <pc:docMk/>
          <pc:sldMk cId="4236967897" sldId="799"/>
        </pc:sldMkLst>
        <pc:spChg chg="mod">
          <ac:chgData name="Dan Bridges" userId="8b87ab884fe90637" providerId="LiveId" clId="{111E88E2-784F-431B-B367-AC49400E8BC5}" dt="2023-05-23T06:34:05.638" v="549" actId="1076"/>
          <ac:spMkLst>
            <pc:docMk/>
            <pc:sldMk cId="4236967897" sldId="799"/>
            <ac:spMk id="4" creationId="{34EB66FE-4E71-BA9B-AE6A-C8F4C78656C1}"/>
          </ac:spMkLst>
        </pc:spChg>
      </pc:sldChg>
      <pc:sldChg chg="addSp delSp modSp add mod ord modAnim">
        <pc:chgData name="Dan Bridges" userId="8b87ab884fe90637" providerId="LiveId" clId="{111E88E2-784F-431B-B367-AC49400E8BC5}" dt="2023-05-23T07:14:24.982" v="1259"/>
        <pc:sldMkLst>
          <pc:docMk/>
          <pc:sldMk cId="3336109052" sldId="800"/>
        </pc:sldMkLst>
        <pc:spChg chg="mod">
          <ac:chgData name="Dan Bridges" userId="8b87ab884fe90637" providerId="LiveId" clId="{111E88E2-784F-431B-B367-AC49400E8BC5}" dt="2023-05-23T06:52:27.821" v="736" actId="14100"/>
          <ac:spMkLst>
            <pc:docMk/>
            <pc:sldMk cId="3336109052" sldId="800"/>
            <ac:spMk id="2" creationId="{6BF50CEB-45BD-9955-DEAA-3CC5F2895D31}"/>
          </ac:spMkLst>
        </pc:spChg>
        <pc:spChg chg="add mod">
          <ac:chgData name="Dan Bridges" userId="8b87ab884fe90637" providerId="LiveId" clId="{111E88E2-784F-431B-B367-AC49400E8BC5}" dt="2023-05-23T06:36:41.970" v="553"/>
          <ac:spMkLst>
            <pc:docMk/>
            <pc:sldMk cId="3336109052" sldId="800"/>
            <ac:spMk id="3" creationId="{43DFF120-6F4C-AE44-2483-7A123A6D5116}"/>
          </ac:spMkLst>
        </pc:spChg>
        <pc:spChg chg="del">
          <ac:chgData name="Dan Bridges" userId="8b87ab884fe90637" providerId="LiveId" clId="{111E88E2-784F-431B-B367-AC49400E8BC5}" dt="2023-05-23T06:36:47.003" v="554" actId="478"/>
          <ac:spMkLst>
            <pc:docMk/>
            <pc:sldMk cId="3336109052" sldId="800"/>
            <ac:spMk id="4" creationId="{34EB66FE-4E71-BA9B-AE6A-C8F4C78656C1}"/>
          </ac:spMkLst>
        </pc:spChg>
        <pc:spChg chg="mod">
          <ac:chgData name="Dan Bridges" userId="8b87ab884fe90637" providerId="LiveId" clId="{111E88E2-784F-431B-B367-AC49400E8BC5}" dt="2023-05-23T06:37:05.753" v="556" actId="14100"/>
          <ac:spMkLst>
            <pc:docMk/>
            <pc:sldMk cId="3336109052" sldId="800"/>
            <ac:spMk id="6" creationId="{C04191EB-CC03-5E5C-0C97-D076F939DC6D}"/>
          </ac:spMkLst>
        </pc:spChg>
        <pc:picChg chg="mod">
          <ac:chgData name="Dan Bridges" userId="8b87ab884fe90637" providerId="LiveId" clId="{111E88E2-784F-431B-B367-AC49400E8BC5}" dt="2023-05-23T07:14:24.982" v="1259"/>
          <ac:picMkLst>
            <pc:docMk/>
            <pc:sldMk cId="3336109052" sldId="800"/>
            <ac:picMk id="5" creationId="{9F27C216-E88D-253E-51C9-C7122DCD1A1D}"/>
          </ac:picMkLst>
        </pc:picChg>
      </pc:sldChg>
      <pc:sldChg chg="modSp add mod modAnim">
        <pc:chgData name="Dan Bridges" userId="8b87ab884fe90637" providerId="LiveId" clId="{111E88E2-784F-431B-B367-AC49400E8BC5}" dt="2023-05-23T07:14:30.277" v="1260"/>
        <pc:sldMkLst>
          <pc:docMk/>
          <pc:sldMk cId="4213338087" sldId="801"/>
        </pc:sldMkLst>
        <pc:spChg chg="mod">
          <ac:chgData name="Dan Bridges" userId="8b87ab884fe90637" providerId="LiveId" clId="{111E88E2-784F-431B-B367-AC49400E8BC5}" dt="2023-05-23T06:54:31.007" v="807" actId="20577"/>
          <ac:spMkLst>
            <pc:docMk/>
            <pc:sldMk cId="4213338087" sldId="801"/>
            <ac:spMk id="2" creationId="{6BF50CEB-45BD-9955-DEAA-3CC5F2895D31}"/>
          </ac:spMkLst>
        </pc:spChg>
        <pc:spChg chg="mod">
          <ac:chgData name="Dan Bridges" userId="8b87ab884fe90637" providerId="LiveId" clId="{111E88E2-784F-431B-B367-AC49400E8BC5}" dt="2023-05-23T07:04:04.485" v="1136" actId="207"/>
          <ac:spMkLst>
            <pc:docMk/>
            <pc:sldMk cId="4213338087" sldId="801"/>
            <ac:spMk id="6" creationId="{C04191EB-CC03-5E5C-0C97-D076F939DC6D}"/>
          </ac:spMkLst>
        </pc:spChg>
        <pc:picChg chg="mod">
          <ac:chgData name="Dan Bridges" userId="8b87ab884fe90637" providerId="LiveId" clId="{111E88E2-784F-431B-B367-AC49400E8BC5}" dt="2023-05-23T07:14:30.277" v="1260"/>
          <ac:picMkLst>
            <pc:docMk/>
            <pc:sldMk cId="4213338087" sldId="801"/>
            <ac:picMk id="5" creationId="{9F27C216-E88D-253E-51C9-C7122DCD1A1D}"/>
          </ac:picMkLst>
        </pc:picChg>
      </pc:sldChg>
      <pc:sldChg chg="addSp modSp add mod modTransition modAnim">
        <pc:chgData name="Dan Bridges" userId="8b87ab884fe90637" providerId="LiveId" clId="{111E88E2-784F-431B-B367-AC49400E8BC5}" dt="2023-05-23T07:14:01.259" v="1255"/>
        <pc:sldMkLst>
          <pc:docMk/>
          <pc:sldMk cId="1349463610" sldId="802"/>
        </pc:sldMkLst>
        <pc:spChg chg="mod">
          <ac:chgData name="Dan Bridges" userId="8b87ab884fe90637" providerId="LiveId" clId="{111E88E2-784F-431B-B367-AC49400E8BC5}" dt="2023-05-23T06:40:11.972" v="651" actId="1076"/>
          <ac:spMkLst>
            <pc:docMk/>
            <pc:sldMk cId="1349463610" sldId="802"/>
            <ac:spMk id="2" creationId="{6BF50CEB-45BD-9955-DEAA-3CC5F2895D31}"/>
          </ac:spMkLst>
        </pc:spChg>
        <pc:spChg chg="add mod">
          <ac:chgData name="Dan Bridges" userId="8b87ab884fe90637" providerId="LiveId" clId="{111E88E2-784F-431B-B367-AC49400E8BC5}" dt="2023-05-23T06:42:17.002" v="683" actId="207"/>
          <ac:spMkLst>
            <pc:docMk/>
            <pc:sldMk cId="1349463610" sldId="802"/>
            <ac:spMk id="3" creationId="{5ED5BFF6-882D-A225-E4CA-5A3AA4826464}"/>
          </ac:spMkLst>
        </pc:spChg>
        <pc:spChg chg="mod">
          <ac:chgData name="Dan Bridges" userId="8b87ab884fe90637" providerId="LiveId" clId="{111E88E2-784F-431B-B367-AC49400E8BC5}" dt="2023-05-23T06:43:49.481" v="696" actId="207"/>
          <ac:spMkLst>
            <pc:docMk/>
            <pc:sldMk cId="1349463610" sldId="802"/>
            <ac:spMk id="6" creationId="{C04191EB-CC03-5E5C-0C97-D076F939DC6D}"/>
          </ac:spMkLst>
        </pc:spChg>
        <pc:picChg chg="mod">
          <ac:chgData name="Dan Bridges" userId="8b87ab884fe90637" providerId="LiveId" clId="{111E88E2-784F-431B-B367-AC49400E8BC5}" dt="2023-05-23T07:14:01.259" v="1255"/>
          <ac:picMkLst>
            <pc:docMk/>
            <pc:sldMk cId="1349463610" sldId="802"/>
            <ac:picMk id="5" creationId="{9F27C216-E88D-253E-51C9-C7122DCD1A1D}"/>
          </ac:picMkLst>
        </pc:picChg>
        <pc:cxnChg chg="add mod">
          <ac:chgData name="Dan Bridges" userId="8b87ab884fe90637" providerId="LiveId" clId="{111E88E2-784F-431B-B367-AC49400E8BC5}" dt="2023-05-23T06:42:10.357" v="682" actId="692"/>
          <ac:cxnSpMkLst>
            <pc:docMk/>
            <pc:sldMk cId="1349463610" sldId="802"/>
            <ac:cxnSpMk id="8" creationId="{E9490C8E-5B87-9000-F5DE-71A0C0CC7846}"/>
          </ac:cxnSpMkLst>
        </pc:cxnChg>
      </pc:sldChg>
      <pc:sldChg chg="addSp delSp modSp add mod delAnim modAnim">
        <pc:chgData name="Dan Bridges" userId="8b87ab884fe90637" providerId="LiveId" clId="{111E88E2-784F-431B-B367-AC49400E8BC5}" dt="2023-05-27T07:24:03.859" v="2359"/>
        <pc:sldMkLst>
          <pc:docMk/>
          <pc:sldMk cId="3347311608" sldId="803"/>
        </pc:sldMkLst>
        <pc:spChg chg="del">
          <ac:chgData name="Dan Bridges" userId="8b87ab884fe90637" providerId="LiveId" clId="{111E88E2-784F-431B-B367-AC49400E8BC5}" dt="2023-05-23T06:56:46.558" v="867" actId="478"/>
          <ac:spMkLst>
            <pc:docMk/>
            <pc:sldMk cId="3347311608" sldId="803"/>
            <ac:spMk id="2" creationId="{6BF50CEB-45BD-9955-DEAA-3CC5F2895D31}"/>
          </ac:spMkLst>
        </pc:spChg>
        <pc:spChg chg="mod">
          <ac:chgData name="Dan Bridges" userId="8b87ab884fe90637" providerId="LiveId" clId="{111E88E2-784F-431B-B367-AC49400E8BC5}" dt="2023-05-23T07:01:10.092" v="1118" actId="20577"/>
          <ac:spMkLst>
            <pc:docMk/>
            <pc:sldMk cId="3347311608" sldId="803"/>
            <ac:spMk id="3" creationId="{43DFF120-6F4C-AE44-2483-7A123A6D5116}"/>
          </ac:spMkLst>
        </pc:spChg>
        <pc:spChg chg="add mod">
          <ac:chgData name="Dan Bridges" userId="8b87ab884fe90637" providerId="LiveId" clId="{111E88E2-784F-431B-B367-AC49400E8BC5}" dt="2023-05-23T07:00:41.371" v="1084" actId="1036"/>
          <ac:spMkLst>
            <pc:docMk/>
            <pc:sldMk cId="3347311608" sldId="803"/>
            <ac:spMk id="4" creationId="{D27C247F-434C-3739-C6F5-D6DDDEF01A80}"/>
          </ac:spMkLst>
        </pc:spChg>
        <pc:spChg chg="mod">
          <ac:chgData name="Dan Bridges" userId="8b87ab884fe90637" providerId="LiveId" clId="{111E88E2-784F-431B-B367-AC49400E8BC5}" dt="2023-05-23T07:00:41.371" v="1084" actId="1036"/>
          <ac:spMkLst>
            <pc:docMk/>
            <pc:sldMk cId="3347311608" sldId="803"/>
            <ac:spMk id="6" creationId="{C04191EB-CC03-5E5C-0C97-D076F939DC6D}"/>
          </ac:spMkLst>
        </pc:spChg>
        <pc:spChg chg="add mod">
          <ac:chgData name="Dan Bridges" userId="8b87ab884fe90637" providerId="LiveId" clId="{111E88E2-784F-431B-B367-AC49400E8BC5}" dt="2023-05-23T07:00:41.371" v="1084" actId="1036"/>
          <ac:spMkLst>
            <pc:docMk/>
            <pc:sldMk cId="3347311608" sldId="803"/>
            <ac:spMk id="7" creationId="{4BEB4D05-5AE7-B103-0A03-F7B87B193D1C}"/>
          </ac:spMkLst>
        </pc:spChg>
        <pc:spChg chg="add mod">
          <ac:chgData name="Dan Bridges" userId="8b87ab884fe90637" providerId="LiveId" clId="{111E88E2-784F-431B-B367-AC49400E8BC5}" dt="2023-05-23T07:00:41.371" v="1084" actId="1036"/>
          <ac:spMkLst>
            <pc:docMk/>
            <pc:sldMk cId="3347311608" sldId="803"/>
            <ac:spMk id="8" creationId="{F89A1AA3-8C25-63A2-A1F5-21BA4EA75FB7}"/>
          </ac:spMkLst>
        </pc:spChg>
        <pc:spChg chg="add mod">
          <ac:chgData name="Dan Bridges" userId="8b87ab884fe90637" providerId="LiveId" clId="{111E88E2-784F-431B-B367-AC49400E8BC5}" dt="2023-05-23T07:00:41.371" v="1084" actId="1036"/>
          <ac:spMkLst>
            <pc:docMk/>
            <pc:sldMk cId="3347311608" sldId="803"/>
            <ac:spMk id="9" creationId="{738E2C56-C012-2AE5-DC81-F7F684235597}"/>
          </ac:spMkLst>
        </pc:spChg>
        <pc:spChg chg="add mod">
          <ac:chgData name="Dan Bridges" userId="8b87ab884fe90637" providerId="LiveId" clId="{111E88E2-784F-431B-B367-AC49400E8BC5}" dt="2023-05-23T07:00:41.371" v="1084" actId="1036"/>
          <ac:spMkLst>
            <pc:docMk/>
            <pc:sldMk cId="3347311608" sldId="803"/>
            <ac:spMk id="10" creationId="{25F863FC-7D58-2B29-A262-A069A0C824DD}"/>
          </ac:spMkLst>
        </pc:spChg>
        <pc:picChg chg="mod">
          <ac:chgData name="Dan Bridges" userId="8b87ab884fe90637" providerId="LiveId" clId="{111E88E2-784F-431B-B367-AC49400E8BC5}" dt="2023-05-23T07:14:40.460" v="1261"/>
          <ac:picMkLst>
            <pc:docMk/>
            <pc:sldMk cId="3347311608" sldId="803"/>
            <ac:picMk id="5" creationId="{9F27C216-E88D-253E-51C9-C7122DCD1A1D}"/>
          </ac:picMkLst>
        </pc:picChg>
      </pc:sldChg>
      <pc:sldChg chg="delSp modSp add del mod modTransition delAnim modAnim">
        <pc:chgData name="Dan Bridges" userId="8b87ab884fe90637" providerId="LiveId" clId="{111E88E2-784F-431B-B367-AC49400E8BC5}" dt="2023-05-27T07:24:26" v="2360" actId="47"/>
        <pc:sldMkLst>
          <pc:docMk/>
          <pc:sldMk cId="1790974673" sldId="804"/>
        </pc:sldMkLst>
        <pc:spChg chg="del">
          <ac:chgData name="Dan Bridges" userId="8b87ab884fe90637" providerId="LiveId" clId="{111E88E2-784F-431B-B367-AC49400E8BC5}" dt="2023-05-23T07:07:29.695" v="1138" actId="478"/>
          <ac:spMkLst>
            <pc:docMk/>
            <pc:sldMk cId="1790974673" sldId="804"/>
            <ac:spMk id="4" creationId="{D27C247F-434C-3739-C6F5-D6DDDEF01A80}"/>
          </ac:spMkLst>
        </pc:spChg>
        <pc:spChg chg="mod">
          <ac:chgData name="Dan Bridges" userId="8b87ab884fe90637" providerId="LiveId" clId="{111E88E2-784F-431B-B367-AC49400E8BC5}" dt="2023-05-23T07:08:46.244" v="1236" actId="207"/>
          <ac:spMkLst>
            <pc:docMk/>
            <pc:sldMk cId="1790974673" sldId="804"/>
            <ac:spMk id="6" creationId="{C04191EB-CC03-5E5C-0C97-D076F939DC6D}"/>
          </ac:spMkLst>
        </pc:spChg>
        <pc:spChg chg="del">
          <ac:chgData name="Dan Bridges" userId="8b87ab884fe90637" providerId="LiveId" clId="{111E88E2-784F-431B-B367-AC49400E8BC5}" dt="2023-05-23T07:07:29.695" v="1138" actId="478"/>
          <ac:spMkLst>
            <pc:docMk/>
            <pc:sldMk cId="1790974673" sldId="804"/>
            <ac:spMk id="7" creationId="{4BEB4D05-5AE7-B103-0A03-F7B87B193D1C}"/>
          </ac:spMkLst>
        </pc:spChg>
        <pc:spChg chg="del">
          <ac:chgData name="Dan Bridges" userId="8b87ab884fe90637" providerId="LiveId" clId="{111E88E2-784F-431B-B367-AC49400E8BC5}" dt="2023-05-23T07:07:29.695" v="1138" actId="478"/>
          <ac:spMkLst>
            <pc:docMk/>
            <pc:sldMk cId="1790974673" sldId="804"/>
            <ac:spMk id="8" creationId="{F89A1AA3-8C25-63A2-A1F5-21BA4EA75FB7}"/>
          </ac:spMkLst>
        </pc:spChg>
        <pc:spChg chg="del">
          <ac:chgData name="Dan Bridges" userId="8b87ab884fe90637" providerId="LiveId" clId="{111E88E2-784F-431B-B367-AC49400E8BC5}" dt="2023-05-23T07:07:29.695" v="1138" actId="478"/>
          <ac:spMkLst>
            <pc:docMk/>
            <pc:sldMk cId="1790974673" sldId="804"/>
            <ac:spMk id="9" creationId="{738E2C56-C012-2AE5-DC81-F7F684235597}"/>
          </ac:spMkLst>
        </pc:spChg>
        <pc:spChg chg="del">
          <ac:chgData name="Dan Bridges" userId="8b87ab884fe90637" providerId="LiveId" clId="{111E88E2-784F-431B-B367-AC49400E8BC5}" dt="2023-05-23T07:07:29.695" v="1138" actId="478"/>
          <ac:spMkLst>
            <pc:docMk/>
            <pc:sldMk cId="1790974673" sldId="804"/>
            <ac:spMk id="10" creationId="{25F863FC-7D58-2B29-A262-A069A0C824DD}"/>
          </ac:spMkLst>
        </pc:spChg>
        <pc:picChg chg="mod">
          <ac:chgData name="Dan Bridges" userId="8b87ab884fe90637" providerId="LiveId" clId="{111E88E2-784F-431B-B367-AC49400E8BC5}" dt="2023-05-23T07:14:45.357" v="1262"/>
          <ac:picMkLst>
            <pc:docMk/>
            <pc:sldMk cId="1790974673" sldId="804"/>
            <ac:picMk id="5" creationId="{9F27C216-E88D-253E-51C9-C7122DCD1A1D}"/>
          </ac:picMkLst>
        </pc:picChg>
      </pc:sldChg>
      <pc:sldChg chg="modSp add del mod modTransition">
        <pc:chgData name="Dan Bridges" userId="8b87ab884fe90637" providerId="LiveId" clId="{111E88E2-784F-431B-B367-AC49400E8BC5}" dt="2023-05-27T07:24:26.781" v="2361" actId="47"/>
        <pc:sldMkLst>
          <pc:docMk/>
          <pc:sldMk cId="3550257142" sldId="805"/>
        </pc:sldMkLst>
        <pc:spChg chg="mod">
          <ac:chgData name="Dan Bridges" userId="8b87ab884fe90637" providerId="LiveId" clId="{111E88E2-784F-431B-B367-AC49400E8BC5}" dt="2023-05-23T07:23:50.744" v="1389" actId="207"/>
          <ac:spMkLst>
            <pc:docMk/>
            <pc:sldMk cId="3550257142" sldId="805"/>
            <ac:spMk id="6" creationId="{C04191EB-CC03-5E5C-0C97-D076F939DC6D}"/>
          </ac:spMkLst>
        </pc:spChg>
      </pc:sldChg>
      <pc:sldChg chg="modSp add del mod modTransition">
        <pc:chgData name="Dan Bridges" userId="8b87ab884fe90637" providerId="LiveId" clId="{111E88E2-784F-431B-B367-AC49400E8BC5}" dt="2023-05-27T07:24:27.469" v="2362" actId="47"/>
        <pc:sldMkLst>
          <pc:docMk/>
          <pc:sldMk cId="2425286897" sldId="806"/>
        </pc:sldMkLst>
        <pc:spChg chg="mod">
          <ac:chgData name="Dan Bridges" userId="8b87ab884fe90637" providerId="LiveId" clId="{111E88E2-784F-431B-B367-AC49400E8BC5}" dt="2023-05-23T07:26:51.379" v="1427" actId="1035"/>
          <ac:spMkLst>
            <pc:docMk/>
            <pc:sldMk cId="2425286897" sldId="806"/>
            <ac:spMk id="6" creationId="{C04191EB-CC03-5E5C-0C97-D076F939DC6D}"/>
          </ac:spMkLst>
        </pc:spChg>
      </pc:sldChg>
      <pc:sldChg chg="modSp add mod ord modAnim">
        <pc:chgData name="Dan Bridges" userId="8b87ab884fe90637" providerId="LiveId" clId="{111E88E2-784F-431B-B367-AC49400E8BC5}" dt="2023-05-23T07:29:21.663" v="1566" actId="20577"/>
        <pc:sldMkLst>
          <pc:docMk/>
          <pc:sldMk cId="621750396" sldId="807"/>
        </pc:sldMkLst>
        <pc:spChg chg="mod">
          <ac:chgData name="Dan Bridges" userId="8b87ab884fe90637" providerId="LiveId" clId="{111E88E2-784F-431B-B367-AC49400E8BC5}" dt="2023-05-23T07:29:21.663" v="1566" actId="20577"/>
          <ac:spMkLst>
            <pc:docMk/>
            <pc:sldMk cId="621750396" sldId="807"/>
            <ac:spMk id="2" creationId="{6BF50CEB-45BD-9955-DEAA-3CC5F2895D31}"/>
          </ac:spMkLst>
        </pc:spChg>
      </pc:sldChg>
      <pc:sldChg chg="addSp modSp add mod modAnim">
        <pc:chgData name="Dan Bridges" userId="8b87ab884fe90637" providerId="LiveId" clId="{111E88E2-784F-431B-B367-AC49400E8BC5}" dt="2023-05-23T07:34:56.749" v="1861"/>
        <pc:sldMkLst>
          <pc:docMk/>
          <pc:sldMk cId="819937677" sldId="808"/>
        </pc:sldMkLst>
        <pc:spChg chg="add mod">
          <ac:chgData name="Dan Bridges" userId="8b87ab884fe90637" providerId="LiveId" clId="{111E88E2-784F-431B-B367-AC49400E8BC5}" dt="2023-05-23T07:34:50.100" v="1860" actId="207"/>
          <ac:spMkLst>
            <pc:docMk/>
            <pc:sldMk cId="819937677" sldId="808"/>
            <ac:spMk id="2" creationId="{E6465364-66F6-EE98-C4CD-E7B0084FB7ED}"/>
          </ac:spMkLst>
        </pc:spChg>
        <pc:spChg chg="mod">
          <ac:chgData name="Dan Bridges" userId="8b87ab884fe90637" providerId="LiveId" clId="{111E88E2-784F-431B-B367-AC49400E8BC5}" dt="2023-05-23T07:33:06.344" v="1770" actId="313"/>
          <ac:spMkLst>
            <pc:docMk/>
            <pc:sldMk cId="819937677" sldId="808"/>
            <ac:spMk id="6" creationId="{C04191EB-CC03-5E5C-0C97-D076F939DC6D}"/>
          </ac:spMkLst>
        </pc:spChg>
      </pc:sldChg>
      <pc:sldChg chg="modSp add mod">
        <pc:chgData name="Dan Bridges" userId="8b87ab884fe90637" providerId="LiveId" clId="{111E88E2-784F-431B-B367-AC49400E8BC5}" dt="2023-05-23T07:44:44.679" v="2139" actId="20577"/>
        <pc:sldMkLst>
          <pc:docMk/>
          <pc:sldMk cId="529315983" sldId="809"/>
        </pc:sldMkLst>
        <pc:spChg chg="mod">
          <ac:chgData name="Dan Bridges" userId="8b87ab884fe90637" providerId="LiveId" clId="{111E88E2-784F-431B-B367-AC49400E8BC5}" dt="2023-05-23T07:44:44.679" v="2139" actId="20577"/>
          <ac:spMkLst>
            <pc:docMk/>
            <pc:sldMk cId="529315983" sldId="809"/>
            <ac:spMk id="2" creationId="{6BF50CEB-45BD-9955-DEAA-3CC5F2895D31}"/>
          </ac:spMkLst>
        </pc:spChg>
      </pc:sldChg>
      <pc:sldChg chg="modSp add mod">
        <pc:chgData name="Dan Bridges" userId="8b87ab884fe90637" providerId="LiveId" clId="{111E88E2-784F-431B-B367-AC49400E8BC5}" dt="2023-05-23T07:45:41.191" v="2157" actId="207"/>
        <pc:sldMkLst>
          <pc:docMk/>
          <pc:sldMk cId="68414421" sldId="810"/>
        </pc:sldMkLst>
        <pc:spChg chg="mod">
          <ac:chgData name="Dan Bridges" userId="8b87ab884fe90637" providerId="LiveId" clId="{111E88E2-784F-431B-B367-AC49400E8BC5}" dt="2023-05-23T07:45:41.191" v="2157" actId="207"/>
          <ac:spMkLst>
            <pc:docMk/>
            <pc:sldMk cId="68414421" sldId="810"/>
            <ac:spMk id="2" creationId="{6BF50CEB-45BD-9955-DEAA-3CC5F2895D31}"/>
          </ac:spMkLst>
        </pc:spChg>
        <pc:spChg chg="mod">
          <ac:chgData name="Dan Bridges" userId="8b87ab884fe90637" providerId="LiveId" clId="{111E88E2-784F-431B-B367-AC49400E8BC5}" dt="2023-05-23T07:37:16.716" v="1994" actId="20577"/>
          <ac:spMkLst>
            <pc:docMk/>
            <pc:sldMk cId="68414421" sldId="810"/>
            <ac:spMk id="3" creationId="{43DFF120-6F4C-AE44-2483-7A123A6D5116}"/>
          </ac:spMkLst>
        </pc:spChg>
        <pc:spChg chg="mod">
          <ac:chgData name="Dan Bridges" userId="8b87ab884fe90637" providerId="LiveId" clId="{111E88E2-784F-431B-B367-AC49400E8BC5}" dt="2023-05-23T07:42:48.673" v="2107" actId="1076"/>
          <ac:spMkLst>
            <pc:docMk/>
            <pc:sldMk cId="68414421" sldId="810"/>
            <ac:spMk id="6" creationId="{C04191EB-CC03-5E5C-0C97-D076F939DC6D}"/>
          </ac:spMkLst>
        </pc:spChg>
      </pc:sldChg>
      <pc:sldChg chg="delSp modSp add mod">
        <pc:chgData name="Dan Bridges" userId="8b87ab884fe90637" providerId="LiveId" clId="{111E88E2-784F-431B-B367-AC49400E8BC5}" dt="2023-05-23T07:42:38.669" v="2106" actId="1076"/>
        <pc:sldMkLst>
          <pc:docMk/>
          <pc:sldMk cId="1238839140" sldId="811"/>
        </pc:sldMkLst>
        <pc:spChg chg="del">
          <ac:chgData name="Dan Bridges" userId="8b87ab884fe90637" providerId="LiveId" clId="{111E88E2-784F-431B-B367-AC49400E8BC5}" dt="2023-05-23T07:41:59.027" v="2100" actId="478"/>
          <ac:spMkLst>
            <pc:docMk/>
            <pc:sldMk cId="1238839140" sldId="811"/>
            <ac:spMk id="2" creationId="{6BF50CEB-45BD-9955-DEAA-3CC5F2895D31}"/>
          </ac:spMkLst>
        </pc:spChg>
        <pc:spChg chg="mod">
          <ac:chgData name="Dan Bridges" userId="8b87ab884fe90637" providerId="LiveId" clId="{111E88E2-784F-431B-B367-AC49400E8BC5}" dt="2023-05-23T07:42:38.669" v="2106" actId="1076"/>
          <ac:spMkLst>
            <pc:docMk/>
            <pc:sldMk cId="1238839140" sldId="811"/>
            <ac:spMk id="6" creationId="{C04191EB-CC03-5E5C-0C97-D076F939DC6D}"/>
          </ac:spMkLst>
        </pc:spChg>
      </pc:sldChg>
      <pc:sldChg chg="modSp add mod modAnim">
        <pc:chgData name="Dan Bridges" userId="8b87ab884fe90637" providerId="LiveId" clId="{111E88E2-784F-431B-B367-AC49400E8BC5}" dt="2023-05-23T08:09:01.103" v="2333"/>
        <pc:sldMkLst>
          <pc:docMk/>
          <pc:sldMk cId="3641268904" sldId="812"/>
        </pc:sldMkLst>
        <pc:spChg chg="mod">
          <ac:chgData name="Dan Bridges" userId="8b87ab884fe90637" providerId="LiveId" clId="{111E88E2-784F-431B-B367-AC49400E8BC5}" dt="2023-05-23T08:08:18.295" v="2328" actId="1076"/>
          <ac:spMkLst>
            <pc:docMk/>
            <pc:sldMk cId="3641268904" sldId="812"/>
            <ac:spMk id="3" creationId="{43DFF120-6F4C-AE44-2483-7A123A6D5116}"/>
          </ac:spMkLst>
        </pc:spChg>
        <pc:spChg chg="mod">
          <ac:chgData name="Dan Bridges" userId="8b87ab884fe90637" providerId="LiveId" clId="{111E88E2-784F-431B-B367-AC49400E8BC5}" dt="2023-05-23T08:08:42.772" v="2331" actId="948"/>
          <ac:spMkLst>
            <pc:docMk/>
            <pc:sldMk cId="3641268904" sldId="812"/>
            <ac:spMk id="6" creationId="{C04191EB-CC03-5E5C-0C97-D076F939DC6D}"/>
          </ac:spMkLst>
        </pc:spChg>
      </pc:sldChg>
      <pc:sldChg chg="del">
        <pc:chgData name="Dan Bridges" userId="8b87ab884fe90637" providerId="LiveId" clId="{111E88E2-784F-431B-B367-AC49400E8BC5}" dt="2023-05-27T07:25:20.644" v="2363" actId="47"/>
        <pc:sldMkLst>
          <pc:docMk/>
          <pc:sldMk cId="3127849493" sldId="815"/>
        </pc:sldMkLst>
      </pc:sldChg>
    </pc:docChg>
  </pc:docChgLst>
  <pc:docChgLst>
    <pc:chgData name="Dan Bridges" userId="8b87ab884fe90637" providerId="LiveId" clId="{6D2D61EF-E5EC-4054-B0F9-F738466408D8}"/>
    <pc:docChg chg="undo custSel addSld delSld modSld sldOrd">
      <pc:chgData name="Dan Bridges" userId="8b87ab884fe90637" providerId="LiveId" clId="{6D2D61EF-E5EC-4054-B0F9-F738466408D8}" dt="2023-05-24T08:15:17.924" v="5614" actId="20577"/>
      <pc:docMkLst>
        <pc:docMk/>
      </pc:docMkLst>
      <pc:sldChg chg="addSp delSp modSp mod">
        <pc:chgData name="Dan Bridges" userId="8b87ab884fe90637" providerId="LiveId" clId="{6D2D61EF-E5EC-4054-B0F9-F738466408D8}" dt="2023-05-22T14:40:41.841" v="221" actId="207"/>
        <pc:sldMkLst>
          <pc:docMk/>
          <pc:sldMk cId="2833955339" sldId="333"/>
        </pc:sldMkLst>
        <pc:spChg chg="mod">
          <ac:chgData name="Dan Bridges" userId="8b87ab884fe90637" providerId="LiveId" clId="{6D2D61EF-E5EC-4054-B0F9-F738466408D8}" dt="2023-05-22T14:40:41.841" v="221" actId="207"/>
          <ac:spMkLst>
            <pc:docMk/>
            <pc:sldMk cId="2833955339" sldId="333"/>
            <ac:spMk id="4" creationId="{34EB66FE-4E71-BA9B-AE6A-C8F4C78656C1}"/>
          </ac:spMkLst>
        </pc:spChg>
        <pc:picChg chg="del">
          <ac:chgData name="Dan Bridges" userId="8b87ab884fe90637" providerId="LiveId" clId="{6D2D61EF-E5EC-4054-B0F9-F738466408D8}" dt="2023-05-22T14:36:39.982" v="69" actId="478"/>
          <ac:picMkLst>
            <pc:docMk/>
            <pc:sldMk cId="2833955339" sldId="333"/>
            <ac:picMk id="2" creationId="{0E20BFA1-E687-558B-0BF0-943CBFB4B2A9}"/>
          </ac:picMkLst>
        </pc:picChg>
        <pc:picChg chg="add mod ord">
          <ac:chgData name="Dan Bridges" userId="8b87ab884fe90637" providerId="LiveId" clId="{6D2D61EF-E5EC-4054-B0F9-F738466408D8}" dt="2023-05-22T14:40:04.045" v="152" actId="167"/>
          <ac:picMkLst>
            <pc:docMk/>
            <pc:sldMk cId="2833955339" sldId="333"/>
            <ac:picMk id="3" creationId="{8A6D8017-A6FF-FB00-02E1-03297D3BD736}"/>
          </ac:picMkLst>
        </pc:picChg>
      </pc:sldChg>
      <pc:sldChg chg="addSp delSp modSp mod">
        <pc:chgData name="Dan Bridges" userId="8b87ab884fe90637" providerId="LiveId" clId="{6D2D61EF-E5EC-4054-B0F9-F738466408D8}" dt="2023-05-22T14:58:47.917" v="508" actId="1038"/>
        <pc:sldMkLst>
          <pc:docMk/>
          <pc:sldMk cId="84847593" sldId="729"/>
        </pc:sldMkLst>
        <pc:spChg chg="mod ord">
          <ac:chgData name="Dan Bridges" userId="8b87ab884fe90637" providerId="LiveId" clId="{6D2D61EF-E5EC-4054-B0F9-F738466408D8}" dt="2023-05-22T14:57:15.438" v="490" actId="207"/>
          <ac:spMkLst>
            <pc:docMk/>
            <pc:sldMk cId="84847593" sldId="729"/>
            <ac:spMk id="3" creationId="{D6E5970F-AC60-1204-9A5F-D19BBBC58F1F}"/>
          </ac:spMkLst>
        </pc:spChg>
        <pc:spChg chg="mod ord">
          <ac:chgData name="Dan Bridges" userId="8b87ab884fe90637" providerId="LiveId" clId="{6D2D61EF-E5EC-4054-B0F9-F738466408D8}" dt="2023-05-22T14:58:47.917" v="508" actId="1038"/>
          <ac:spMkLst>
            <pc:docMk/>
            <pc:sldMk cId="84847593" sldId="729"/>
            <ac:spMk id="4" creationId="{34EB66FE-4E71-BA9B-AE6A-C8F4C78656C1}"/>
          </ac:spMkLst>
        </pc:spChg>
        <pc:spChg chg="del">
          <ac:chgData name="Dan Bridges" userId="8b87ab884fe90637" providerId="LiveId" clId="{6D2D61EF-E5EC-4054-B0F9-F738466408D8}" dt="2023-05-22T14:34:27.499" v="56" actId="478"/>
          <ac:spMkLst>
            <pc:docMk/>
            <pc:sldMk cId="84847593" sldId="729"/>
            <ac:spMk id="9" creationId="{4DF358D9-F7DA-8174-A0E2-858C4185C6ED}"/>
          </ac:spMkLst>
        </pc:spChg>
        <pc:spChg chg="del">
          <ac:chgData name="Dan Bridges" userId="8b87ab884fe90637" providerId="LiveId" clId="{6D2D61EF-E5EC-4054-B0F9-F738466408D8}" dt="2023-05-22T14:34:28.551" v="57" actId="478"/>
          <ac:spMkLst>
            <pc:docMk/>
            <pc:sldMk cId="84847593" sldId="729"/>
            <ac:spMk id="10" creationId="{296576A6-E725-EF16-5EF7-361A0C4EEB79}"/>
          </ac:spMkLst>
        </pc:spChg>
        <pc:spChg chg="del">
          <ac:chgData name="Dan Bridges" userId="8b87ab884fe90637" providerId="LiveId" clId="{6D2D61EF-E5EC-4054-B0F9-F738466408D8}" dt="2023-05-22T14:34:25.834" v="55" actId="478"/>
          <ac:spMkLst>
            <pc:docMk/>
            <pc:sldMk cId="84847593" sldId="729"/>
            <ac:spMk id="11" creationId="{D23F1394-CD16-5AC2-472F-BD625BEB4C0A}"/>
          </ac:spMkLst>
        </pc:spChg>
        <pc:picChg chg="add mod">
          <ac:chgData name="Dan Bridges" userId="8b87ab884fe90637" providerId="LiveId" clId="{6D2D61EF-E5EC-4054-B0F9-F738466408D8}" dt="2023-05-22T14:56:51.272" v="487" actId="167"/>
          <ac:picMkLst>
            <pc:docMk/>
            <pc:sldMk cId="84847593" sldId="729"/>
            <ac:picMk id="2" creationId="{D844A0ED-D6B4-C12F-D80E-50D76ABC9042}"/>
          </ac:picMkLst>
        </pc:picChg>
        <pc:picChg chg="del">
          <ac:chgData name="Dan Bridges" userId="8b87ab884fe90637" providerId="LiveId" clId="{6D2D61EF-E5EC-4054-B0F9-F738466408D8}" dt="2023-05-22T14:34:21.022" v="53" actId="478"/>
          <ac:picMkLst>
            <pc:docMk/>
            <pc:sldMk cId="84847593" sldId="729"/>
            <ac:picMk id="8" creationId="{8F1728CC-26D2-3AD3-DEF4-813F2FC3C811}"/>
          </ac:picMkLst>
        </pc:picChg>
        <pc:picChg chg="add del mod">
          <ac:chgData name="Dan Bridges" userId="8b87ab884fe90637" providerId="LiveId" clId="{6D2D61EF-E5EC-4054-B0F9-F738466408D8}" dt="2023-05-22T14:56:47.253" v="485" actId="478"/>
          <ac:picMkLst>
            <pc:docMk/>
            <pc:sldMk cId="84847593" sldId="729"/>
            <ac:picMk id="1026" creationId="{02C8F2C3-1205-A205-13F1-78C39E76698D}"/>
          </ac:picMkLst>
        </pc:picChg>
      </pc:sldChg>
      <pc:sldChg chg="addSp delSp modSp mod">
        <pc:chgData name="Dan Bridges" userId="8b87ab884fe90637" providerId="LiveId" clId="{6D2D61EF-E5EC-4054-B0F9-F738466408D8}" dt="2023-05-22T15:18:10.392" v="773" actId="6549"/>
        <pc:sldMkLst>
          <pc:docMk/>
          <pc:sldMk cId="3418517124" sldId="732"/>
        </pc:sldMkLst>
        <pc:spChg chg="add mod">
          <ac:chgData name="Dan Bridges" userId="8b87ab884fe90637" providerId="LiveId" clId="{6D2D61EF-E5EC-4054-B0F9-F738466408D8}" dt="2023-05-22T15:18:10.392" v="773" actId="6549"/>
          <ac:spMkLst>
            <pc:docMk/>
            <pc:sldMk cId="3418517124" sldId="732"/>
            <ac:spMk id="3" creationId="{6FE66872-AB69-D065-1246-2A93042EDE87}"/>
          </ac:spMkLst>
        </pc:spChg>
        <pc:spChg chg="del">
          <ac:chgData name="Dan Bridges" userId="8b87ab884fe90637" providerId="LiveId" clId="{6D2D61EF-E5EC-4054-B0F9-F738466408D8}" dt="2023-05-22T14:38:30.533" v="79" actId="478"/>
          <ac:spMkLst>
            <pc:docMk/>
            <pc:sldMk cId="3418517124" sldId="732"/>
            <ac:spMk id="4" creationId="{34EB66FE-4E71-BA9B-AE6A-C8F4C78656C1}"/>
          </ac:spMkLst>
        </pc:spChg>
        <pc:picChg chg="del">
          <ac:chgData name="Dan Bridges" userId="8b87ab884fe90637" providerId="LiveId" clId="{6D2D61EF-E5EC-4054-B0F9-F738466408D8}" dt="2023-05-22T14:39:03.088" v="144" actId="478"/>
          <ac:picMkLst>
            <pc:docMk/>
            <pc:sldMk cId="3418517124" sldId="732"/>
            <ac:picMk id="2" creationId="{0E20BFA1-E687-558B-0BF0-943CBFB4B2A9}"/>
          </ac:picMkLst>
        </pc:picChg>
        <pc:picChg chg="add mod ord">
          <ac:chgData name="Dan Bridges" userId="8b87ab884fe90637" providerId="LiveId" clId="{6D2D61EF-E5EC-4054-B0F9-F738466408D8}" dt="2023-05-22T14:39:51.142" v="150" actId="167"/>
          <ac:picMkLst>
            <pc:docMk/>
            <pc:sldMk cId="3418517124" sldId="732"/>
            <ac:picMk id="6" creationId="{1D9A62F1-67B8-72B8-DA92-28929CA249AB}"/>
          </ac:picMkLst>
        </pc:picChg>
      </pc:sldChg>
      <pc:sldChg chg="del">
        <pc:chgData name="Dan Bridges" userId="8b87ab884fe90637" providerId="LiveId" clId="{6D2D61EF-E5EC-4054-B0F9-F738466408D8}" dt="2023-05-22T14:59:48.074" v="511" actId="47"/>
        <pc:sldMkLst>
          <pc:docMk/>
          <pc:sldMk cId="917064017" sldId="734"/>
        </pc:sldMkLst>
      </pc:sldChg>
      <pc:sldChg chg="addSp delSp modSp mod delAnim modAnim">
        <pc:chgData name="Dan Bridges" userId="8b87ab884fe90637" providerId="LiveId" clId="{6D2D61EF-E5EC-4054-B0F9-F738466408D8}" dt="2023-05-24T06:44:24.020" v="5250" actId="1036"/>
        <pc:sldMkLst>
          <pc:docMk/>
          <pc:sldMk cId="1637459875" sldId="748"/>
        </pc:sldMkLst>
        <pc:spChg chg="del">
          <ac:chgData name="Dan Bridges" userId="8b87ab884fe90637" providerId="LiveId" clId="{6D2D61EF-E5EC-4054-B0F9-F738466408D8}" dt="2023-05-22T14:42:49.248" v="229" actId="478"/>
          <ac:spMkLst>
            <pc:docMk/>
            <pc:sldMk cId="1637459875" sldId="748"/>
            <ac:spMk id="2" creationId="{80BE5BAA-14CF-798B-B6BD-D4D3500D2785}"/>
          </ac:spMkLst>
        </pc:spChg>
        <pc:spChg chg="add mod">
          <ac:chgData name="Dan Bridges" userId="8b87ab884fe90637" providerId="LiveId" clId="{6D2D61EF-E5EC-4054-B0F9-F738466408D8}" dt="2023-05-24T06:44:24.020" v="5250" actId="1036"/>
          <ac:spMkLst>
            <pc:docMk/>
            <pc:sldMk cId="1637459875" sldId="748"/>
            <ac:spMk id="2" creationId="{E8036200-6164-367B-8E57-DE4554CB201B}"/>
          </ac:spMkLst>
        </pc:spChg>
        <pc:spChg chg="mod">
          <ac:chgData name="Dan Bridges" userId="8b87ab884fe90637" providerId="LiveId" clId="{6D2D61EF-E5EC-4054-B0F9-F738466408D8}" dt="2023-05-22T14:45:04.297" v="297" actId="20577"/>
          <ac:spMkLst>
            <pc:docMk/>
            <pc:sldMk cId="1637459875" sldId="748"/>
            <ac:spMk id="4" creationId="{34EB66FE-4E71-BA9B-AE6A-C8F4C78656C1}"/>
          </ac:spMkLst>
        </pc:spChg>
        <pc:spChg chg="del">
          <ac:chgData name="Dan Bridges" userId="8b87ab884fe90637" providerId="LiveId" clId="{6D2D61EF-E5EC-4054-B0F9-F738466408D8}" dt="2023-05-22T14:42:49.248" v="229" actId="478"/>
          <ac:spMkLst>
            <pc:docMk/>
            <pc:sldMk cId="1637459875" sldId="748"/>
            <ac:spMk id="5" creationId="{39A481D8-991F-BEB9-22E9-4B82FACD00CB}"/>
          </ac:spMkLst>
        </pc:spChg>
        <pc:spChg chg="del">
          <ac:chgData name="Dan Bridges" userId="8b87ab884fe90637" providerId="LiveId" clId="{6D2D61EF-E5EC-4054-B0F9-F738466408D8}" dt="2023-05-22T14:42:49.248" v="229" actId="478"/>
          <ac:spMkLst>
            <pc:docMk/>
            <pc:sldMk cId="1637459875" sldId="748"/>
            <ac:spMk id="6" creationId="{C04191EB-CC03-5E5C-0C97-D076F939DC6D}"/>
          </ac:spMkLst>
        </pc:spChg>
        <pc:spChg chg="del">
          <ac:chgData name="Dan Bridges" userId="8b87ab884fe90637" providerId="LiveId" clId="{6D2D61EF-E5EC-4054-B0F9-F738466408D8}" dt="2023-05-22T14:42:49.248" v="229" actId="478"/>
          <ac:spMkLst>
            <pc:docMk/>
            <pc:sldMk cId="1637459875" sldId="748"/>
            <ac:spMk id="7" creationId="{85D12A66-20FE-356D-D542-70BD8386806A}"/>
          </ac:spMkLst>
        </pc:spChg>
        <pc:spChg chg="mod">
          <ac:chgData name="Dan Bridges" userId="8b87ab884fe90637" providerId="LiveId" clId="{6D2D61EF-E5EC-4054-B0F9-F738466408D8}" dt="2023-05-24T06:42:18.908" v="5228" actId="1038"/>
          <ac:spMkLst>
            <pc:docMk/>
            <pc:sldMk cId="1637459875" sldId="748"/>
            <ac:spMk id="8" creationId="{BEFADEDF-B7E0-76FD-CACB-F6671C7ACDA3}"/>
          </ac:spMkLst>
        </pc:spChg>
        <pc:spChg chg="del">
          <ac:chgData name="Dan Bridges" userId="8b87ab884fe90637" providerId="LiveId" clId="{6D2D61EF-E5EC-4054-B0F9-F738466408D8}" dt="2023-05-22T14:42:49.248" v="229" actId="478"/>
          <ac:spMkLst>
            <pc:docMk/>
            <pc:sldMk cId="1637459875" sldId="748"/>
            <ac:spMk id="9" creationId="{81BE663E-8627-3485-2767-397C438C7EDE}"/>
          </ac:spMkLst>
        </pc:spChg>
        <pc:spChg chg="del">
          <ac:chgData name="Dan Bridges" userId="8b87ab884fe90637" providerId="LiveId" clId="{6D2D61EF-E5EC-4054-B0F9-F738466408D8}" dt="2023-05-22T14:42:49.248" v="229" actId="478"/>
          <ac:spMkLst>
            <pc:docMk/>
            <pc:sldMk cId="1637459875" sldId="748"/>
            <ac:spMk id="10" creationId="{D84326B7-9C0A-AFFC-53F4-871FD93DAC4B}"/>
          </ac:spMkLst>
        </pc:spChg>
        <pc:picChg chg="add mod">
          <ac:chgData name="Dan Bridges" userId="8b87ab884fe90637" providerId="LiveId" clId="{6D2D61EF-E5EC-4054-B0F9-F738466408D8}" dt="2023-05-22T14:42:16.078" v="228" actId="167"/>
          <ac:picMkLst>
            <pc:docMk/>
            <pc:sldMk cId="1637459875" sldId="748"/>
            <ac:picMk id="2050" creationId="{CE348687-7D53-32C8-B9C6-DE8D3D41838C}"/>
          </ac:picMkLst>
        </pc:picChg>
        <pc:picChg chg="del">
          <ac:chgData name="Dan Bridges" userId="8b87ab884fe90637" providerId="LiveId" clId="{6D2D61EF-E5EC-4054-B0F9-F738466408D8}" dt="2023-05-22T14:41:59.573" v="223" actId="478"/>
          <ac:picMkLst>
            <pc:docMk/>
            <pc:sldMk cId="1637459875" sldId="748"/>
            <ac:picMk id="3076" creationId="{2924F121-D328-0A99-2C4C-EE88C4490AA4}"/>
          </ac:picMkLst>
        </pc:picChg>
      </pc:sldChg>
      <pc:sldChg chg="addSp delSp modSp mod delAnim">
        <pc:chgData name="Dan Bridges" userId="8b87ab884fe90637" providerId="LiveId" clId="{6D2D61EF-E5EC-4054-B0F9-F738466408D8}" dt="2023-05-22T14:59:34.338" v="510" actId="207"/>
        <pc:sldMkLst>
          <pc:docMk/>
          <pc:sldMk cId="3490154291" sldId="773"/>
        </pc:sldMkLst>
        <pc:spChg chg="del">
          <ac:chgData name="Dan Bridges" userId="8b87ab884fe90637" providerId="LiveId" clId="{6D2D61EF-E5EC-4054-B0F9-F738466408D8}" dt="2023-05-22T14:47:02.965" v="316" actId="478"/>
          <ac:spMkLst>
            <pc:docMk/>
            <pc:sldMk cId="3490154291" sldId="773"/>
            <ac:spMk id="3" creationId="{157D440C-0D38-E4A4-F87A-609EC585BFF6}"/>
          </ac:spMkLst>
        </pc:spChg>
        <pc:spChg chg="mod">
          <ac:chgData name="Dan Bridges" userId="8b87ab884fe90637" providerId="LiveId" clId="{6D2D61EF-E5EC-4054-B0F9-F738466408D8}" dt="2023-05-22T14:59:27.801" v="509" actId="207"/>
          <ac:spMkLst>
            <pc:docMk/>
            <pc:sldMk cId="3490154291" sldId="773"/>
            <ac:spMk id="4" creationId="{34EB66FE-4E71-BA9B-AE6A-C8F4C78656C1}"/>
          </ac:spMkLst>
        </pc:spChg>
        <pc:spChg chg="mod">
          <ac:chgData name="Dan Bridges" userId="8b87ab884fe90637" providerId="LiveId" clId="{6D2D61EF-E5EC-4054-B0F9-F738466408D8}" dt="2023-05-22T14:59:34.338" v="510" actId="207"/>
          <ac:spMkLst>
            <pc:docMk/>
            <pc:sldMk cId="3490154291" sldId="773"/>
            <ac:spMk id="6" creationId="{C04191EB-CC03-5E5C-0C97-D076F939DC6D}"/>
          </ac:spMkLst>
        </pc:spChg>
        <pc:spChg chg="del">
          <ac:chgData name="Dan Bridges" userId="8b87ab884fe90637" providerId="LiveId" clId="{6D2D61EF-E5EC-4054-B0F9-F738466408D8}" dt="2023-05-22T14:47:05.954" v="317" actId="478"/>
          <ac:spMkLst>
            <pc:docMk/>
            <pc:sldMk cId="3490154291" sldId="773"/>
            <ac:spMk id="7" creationId="{85D12A66-20FE-356D-D542-70BD8386806A}"/>
          </ac:spMkLst>
        </pc:spChg>
        <pc:spChg chg="del">
          <ac:chgData name="Dan Bridges" userId="8b87ab884fe90637" providerId="LiveId" clId="{6D2D61EF-E5EC-4054-B0F9-F738466408D8}" dt="2023-05-22T14:47:05.954" v="317" actId="478"/>
          <ac:spMkLst>
            <pc:docMk/>
            <pc:sldMk cId="3490154291" sldId="773"/>
            <ac:spMk id="10" creationId="{EA8C4CB6-325B-8C91-08CA-F360A7CDABDB}"/>
          </ac:spMkLst>
        </pc:spChg>
        <pc:picChg chg="add del mod">
          <ac:chgData name="Dan Bridges" userId="8b87ab884fe90637" providerId="LiveId" clId="{6D2D61EF-E5EC-4054-B0F9-F738466408D8}" dt="2023-05-22T14:55:29.746" v="476" actId="478"/>
          <ac:picMkLst>
            <pc:docMk/>
            <pc:sldMk cId="3490154291" sldId="773"/>
            <ac:picMk id="2" creationId="{C3382C5E-9EA0-95A8-D911-CA24A10CBF31}"/>
          </ac:picMkLst>
        </pc:picChg>
        <pc:picChg chg="add mod">
          <ac:chgData name="Dan Bridges" userId="8b87ab884fe90637" providerId="LiveId" clId="{6D2D61EF-E5EC-4054-B0F9-F738466408D8}" dt="2023-05-22T14:55:37.608" v="478" actId="167"/>
          <ac:picMkLst>
            <pc:docMk/>
            <pc:sldMk cId="3490154291" sldId="773"/>
            <ac:picMk id="5" creationId="{9F27C216-E88D-253E-51C9-C7122DCD1A1D}"/>
          </ac:picMkLst>
        </pc:picChg>
        <pc:picChg chg="del">
          <ac:chgData name="Dan Bridges" userId="8b87ab884fe90637" providerId="LiveId" clId="{6D2D61EF-E5EC-4054-B0F9-F738466408D8}" dt="2023-05-22T14:46:53.922" v="313" actId="478"/>
          <ac:picMkLst>
            <pc:docMk/>
            <pc:sldMk cId="3490154291" sldId="773"/>
            <ac:picMk id="3076" creationId="{2924F121-D328-0A99-2C4C-EE88C4490AA4}"/>
          </ac:picMkLst>
        </pc:picChg>
      </pc:sldChg>
      <pc:sldChg chg="addSp delSp modSp add mod modTransition">
        <pc:chgData name="Dan Bridges" userId="8b87ab884fe90637" providerId="LiveId" clId="{6D2D61EF-E5EC-4054-B0F9-F738466408D8}" dt="2023-05-22T15:30:44.563" v="1171" actId="207"/>
        <pc:sldMkLst>
          <pc:docMk/>
          <pc:sldMk cId="1317014908" sldId="779"/>
        </pc:sldMkLst>
        <pc:spChg chg="mod">
          <ac:chgData name="Dan Bridges" userId="8b87ab884fe90637" providerId="LiveId" clId="{6D2D61EF-E5EC-4054-B0F9-F738466408D8}" dt="2023-05-22T15:30:44.563" v="1171" actId="207"/>
          <ac:spMkLst>
            <pc:docMk/>
            <pc:sldMk cId="1317014908" sldId="779"/>
            <ac:spMk id="4" creationId="{34EB66FE-4E71-BA9B-AE6A-C8F4C78656C1}"/>
          </ac:spMkLst>
        </pc:spChg>
        <pc:spChg chg="mod">
          <ac:chgData name="Dan Bridges" userId="8b87ab884fe90637" providerId="LiveId" clId="{6D2D61EF-E5EC-4054-B0F9-F738466408D8}" dt="2023-05-22T14:54:03.510" v="468" actId="1076"/>
          <ac:spMkLst>
            <pc:docMk/>
            <pc:sldMk cId="1317014908" sldId="779"/>
            <ac:spMk id="8" creationId="{BEFADEDF-B7E0-76FD-CACB-F6671C7ACDA3}"/>
          </ac:spMkLst>
        </pc:spChg>
        <pc:picChg chg="del">
          <ac:chgData name="Dan Bridges" userId="8b87ab884fe90637" providerId="LiveId" clId="{6D2D61EF-E5EC-4054-B0F9-F738466408D8}" dt="2023-05-22T14:51:27.417" v="398" actId="478"/>
          <ac:picMkLst>
            <pc:docMk/>
            <pc:sldMk cId="1317014908" sldId="779"/>
            <ac:picMk id="2050" creationId="{CE348687-7D53-32C8-B9C6-DE8D3D41838C}"/>
          </ac:picMkLst>
        </pc:picChg>
        <pc:picChg chg="add mod">
          <ac:chgData name="Dan Bridges" userId="8b87ab884fe90637" providerId="LiveId" clId="{6D2D61EF-E5EC-4054-B0F9-F738466408D8}" dt="2023-05-22T14:51:33.879" v="400" actId="167"/>
          <ac:picMkLst>
            <pc:docMk/>
            <pc:sldMk cId="1317014908" sldId="779"/>
            <ac:picMk id="3074" creationId="{E016AAC0-7364-7A63-2DA4-B9816495C5EE}"/>
          </ac:picMkLst>
        </pc:picChg>
      </pc:sldChg>
      <pc:sldChg chg="addSp delSp modSp add mod modTransition">
        <pc:chgData name="Dan Bridges" userId="8b87ab884fe90637" providerId="LiveId" clId="{6D2D61EF-E5EC-4054-B0F9-F738466408D8}" dt="2023-05-22T15:15:57.460" v="721"/>
        <pc:sldMkLst>
          <pc:docMk/>
          <pc:sldMk cId="1674588740" sldId="780"/>
        </pc:sldMkLst>
        <pc:spChg chg="del">
          <ac:chgData name="Dan Bridges" userId="8b87ab884fe90637" providerId="LiveId" clId="{6D2D61EF-E5EC-4054-B0F9-F738466408D8}" dt="2023-05-22T15:03:15.258" v="596" actId="478"/>
          <ac:spMkLst>
            <pc:docMk/>
            <pc:sldMk cId="1674588740" sldId="780"/>
            <ac:spMk id="4" creationId="{34EB66FE-4E71-BA9B-AE6A-C8F4C78656C1}"/>
          </ac:spMkLst>
        </pc:spChg>
        <pc:spChg chg="mod">
          <ac:chgData name="Dan Bridges" userId="8b87ab884fe90637" providerId="LiveId" clId="{6D2D61EF-E5EC-4054-B0F9-F738466408D8}" dt="2023-05-22T15:06:42.589" v="605" actId="207"/>
          <ac:spMkLst>
            <pc:docMk/>
            <pc:sldMk cId="1674588740" sldId="780"/>
            <ac:spMk id="8" creationId="{BEFADEDF-B7E0-76FD-CACB-F6671C7ACDA3}"/>
          </ac:spMkLst>
        </pc:spChg>
        <pc:picChg chg="add del">
          <ac:chgData name="Dan Bridges" userId="8b87ab884fe90637" providerId="LiveId" clId="{6D2D61EF-E5EC-4054-B0F9-F738466408D8}" dt="2023-05-22T15:06:27.408" v="603" actId="478"/>
          <ac:picMkLst>
            <pc:docMk/>
            <pc:sldMk cId="1674588740" sldId="780"/>
            <ac:picMk id="3074" creationId="{E016AAC0-7364-7A63-2DA4-B9816495C5EE}"/>
          </ac:picMkLst>
        </pc:picChg>
        <pc:picChg chg="add del mod">
          <ac:chgData name="Dan Bridges" userId="8b87ab884fe90637" providerId="LiveId" clId="{6D2D61EF-E5EC-4054-B0F9-F738466408D8}" dt="2023-05-22T15:06:26.601" v="602"/>
          <ac:picMkLst>
            <pc:docMk/>
            <pc:sldMk cId="1674588740" sldId="780"/>
            <ac:picMk id="5122" creationId="{9B78D2D2-ACD2-31D4-920F-544F68FB1BCE}"/>
          </ac:picMkLst>
        </pc:picChg>
      </pc:sldChg>
      <pc:sldChg chg="addSp delSp modSp add mod modTransition">
        <pc:chgData name="Dan Bridges" userId="8b87ab884fe90637" providerId="LiveId" clId="{6D2D61EF-E5EC-4054-B0F9-F738466408D8}" dt="2023-05-22T15:16:15.109" v="722"/>
        <pc:sldMkLst>
          <pc:docMk/>
          <pc:sldMk cId="4022944242" sldId="781"/>
        </pc:sldMkLst>
        <pc:spChg chg="mod ord">
          <ac:chgData name="Dan Bridges" userId="8b87ab884fe90637" providerId="LiveId" clId="{6D2D61EF-E5EC-4054-B0F9-F738466408D8}" dt="2023-05-22T15:13:59.316" v="715" actId="1076"/>
          <ac:spMkLst>
            <pc:docMk/>
            <pc:sldMk cId="4022944242" sldId="781"/>
            <ac:spMk id="8" creationId="{BEFADEDF-B7E0-76FD-CACB-F6671C7ACDA3}"/>
          </ac:spMkLst>
        </pc:spChg>
        <pc:picChg chg="del">
          <ac:chgData name="Dan Bridges" userId="8b87ab884fe90637" providerId="LiveId" clId="{6D2D61EF-E5EC-4054-B0F9-F738466408D8}" dt="2023-05-22T15:07:23.302" v="607" actId="478"/>
          <ac:picMkLst>
            <pc:docMk/>
            <pc:sldMk cId="4022944242" sldId="781"/>
            <ac:picMk id="3074" creationId="{E016AAC0-7364-7A63-2DA4-B9816495C5EE}"/>
          </ac:picMkLst>
        </pc:picChg>
        <pc:picChg chg="add mod">
          <ac:chgData name="Dan Bridges" userId="8b87ab884fe90637" providerId="LiveId" clId="{6D2D61EF-E5EC-4054-B0F9-F738466408D8}" dt="2023-05-22T15:07:28.425" v="609" actId="167"/>
          <ac:picMkLst>
            <pc:docMk/>
            <pc:sldMk cId="4022944242" sldId="781"/>
            <ac:picMk id="6146" creationId="{3EE934E6-170A-C7DB-651B-6A7D5F1853F8}"/>
          </ac:picMkLst>
        </pc:picChg>
        <pc:picChg chg="add mod">
          <ac:chgData name="Dan Bridges" userId="8b87ab884fe90637" providerId="LiveId" clId="{6D2D61EF-E5EC-4054-B0F9-F738466408D8}" dt="2023-05-22T15:14:17.423" v="716" actId="1076"/>
          <ac:picMkLst>
            <pc:docMk/>
            <pc:sldMk cId="4022944242" sldId="781"/>
            <ac:picMk id="6148" creationId="{AB56B0F0-2AAF-2B95-2070-5968935F7925}"/>
          </ac:picMkLst>
        </pc:picChg>
        <pc:picChg chg="add mod">
          <ac:chgData name="Dan Bridges" userId="8b87ab884fe90637" providerId="LiveId" clId="{6D2D61EF-E5EC-4054-B0F9-F738466408D8}" dt="2023-05-22T15:13:12.048" v="707" actId="1076"/>
          <ac:picMkLst>
            <pc:docMk/>
            <pc:sldMk cId="4022944242" sldId="781"/>
            <ac:picMk id="6150" creationId="{68B53695-A3A0-EC67-F4FF-C7CF875E3D91}"/>
          </ac:picMkLst>
        </pc:picChg>
        <pc:picChg chg="add mod">
          <ac:chgData name="Dan Bridges" userId="8b87ab884fe90637" providerId="LiveId" clId="{6D2D61EF-E5EC-4054-B0F9-F738466408D8}" dt="2023-05-22T15:13:36.444" v="712" actId="1076"/>
          <ac:picMkLst>
            <pc:docMk/>
            <pc:sldMk cId="4022944242" sldId="781"/>
            <ac:picMk id="6152" creationId="{2D3B1DC8-16F2-D550-623B-193EBFAFDC2D}"/>
          </ac:picMkLst>
        </pc:picChg>
      </pc:sldChg>
      <pc:sldChg chg="addSp modSp add mod modAnim">
        <pc:chgData name="Dan Bridges" userId="8b87ab884fe90637" providerId="LiveId" clId="{6D2D61EF-E5EC-4054-B0F9-F738466408D8}" dt="2023-05-22T15:19:54.670" v="893"/>
        <pc:sldMkLst>
          <pc:docMk/>
          <pc:sldMk cId="2073340667" sldId="782"/>
        </pc:sldMkLst>
        <pc:spChg chg="add mod">
          <ac:chgData name="Dan Bridges" userId="8b87ab884fe90637" providerId="LiveId" clId="{6D2D61EF-E5EC-4054-B0F9-F738466408D8}" dt="2023-05-22T15:17:58.056" v="769" actId="1076"/>
          <ac:spMkLst>
            <pc:docMk/>
            <pc:sldMk cId="2073340667" sldId="782"/>
            <ac:spMk id="2" creationId="{27ADD171-E203-46C1-B539-9077D62B6A3A}"/>
          </ac:spMkLst>
        </pc:spChg>
        <pc:spChg chg="mod">
          <ac:chgData name="Dan Bridges" userId="8b87ab884fe90637" providerId="LiveId" clId="{6D2D61EF-E5EC-4054-B0F9-F738466408D8}" dt="2023-05-22T15:19:24.053" v="888" actId="1076"/>
          <ac:spMkLst>
            <pc:docMk/>
            <pc:sldMk cId="2073340667" sldId="782"/>
            <ac:spMk id="3" creationId="{6FE66872-AB69-D065-1246-2A93042EDE87}"/>
          </ac:spMkLst>
        </pc:spChg>
      </pc:sldChg>
      <pc:sldChg chg="addSp modSp add mod ord modAnim modNotesTx">
        <pc:chgData name="Dan Bridges" userId="8b87ab884fe90637" providerId="LiveId" clId="{6D2D61EF-E5EC-4054-B0F9-F738466408D8}" dt="2023-05-22T15:33:17.499" v="1226" actId="1036"/>
        <pc:sldMkLst>
          <pc:docMk/>
          <pc:sldMk cId="2064683764" sldId="783"/>
        </pc:sldMkLst>
        <pc:spChg chg="add mod">
          <ac:chgData name="Dan Bridges" userId="8b87ab884fe90637" providerId="LiveId" clId="{6D2D61EF-E5EC-4054-B0F9-F738466408D8}" dt="2023-05-22T15:33:17.499" v="1226" actId="1036"/>
          <ac:spMkLst>
            <pc:docMk/>
            <pc:sldMk cId="2064683764" sldId="783"/>
            <ac:spMk id="2" creationId="{6BF50CEB-45BD-9955-DEAA-3CC5F2895D31}"/>
          </ac:spMkLst>
        </pc:spChg>
        <pc:spChg chg="mod">
          <ac:chgData name="Dan Bridges" userId="8b87ab884fe90637" providerId="LiveId" clId="{6D2D61EF-E5EC-4054-B0F9-F738466408D8}" dt="2023-05-22T15:23:20.608" v="1026" actId="1035"/>
          <ac:spMkLst>
            <pc:docMk/>
            <pc:sldMk cId="2064683764" sldId="783"/>
            <ac:spMk id="4" creationId="{34EB66FE-4E71-BA9B-AE6A-C8F4C78656C1}"/>
          </ac:spMkLst>
        </pc:spChg>
        <pc:spChg chg="mod">
          <ac:chgData name="Dan Bridges" userId="8b87ab884fe90637" providerId="LiveId" clId="{6D2D61EF-E5EC-4054-B0F9-F738466408D8}" dt="2023-05-22T15:30:23.468" v="1170" actId="207"/>
          <ac:spMkLst>
            <pc:docMk/>
            <pc:sldMk cId="2064683764" sldId="783"/>
            <ac:spMk id="6" creationId="{C04191EB-CC03-5E5C-0C97-D076F939DC6D}"/>
          </ac:spMkLst>
        </pc:spChg>
      </pc:sldChg>
      <pc:sldChg chg="modSp add mod modTransition modAnim">
        <pc:chgData name="Dan Bridges" userId="8b87ab884fe90637" providerId="LiveId" clId="{6D2D61EF-E5EC-4054-B0F9-F738466408D8}" dt="2023-05-24T06:46:31.148" v="5251"/>
        <pc:sldMkLst>
          <pc:docMk/>
          <pc:sldMk cId="234113121" sldId="784"/>
        </pc:sldMkLst>
        <pc:spChg chg="mod">
          <ac:chgData name="Dan Bridges" userId="8b87ab884fe90637" providerId="LiveId" clId="{6D2D61EF-E5EC-4054-B0F9-F738466408D8}" dt="2023-05-22T15:35:41.705" v="1398" actId="20577"/>
          <ac:spMkLst>
            <pc:docMk/>
            <pc:sldMk cId="234113121" sldId="784"/>
            <ac:spMk id="2" creationId="{6BF50CEB-45BD-9955-DEAA-3CC5F2895D31}"/>
          </ac:spMkLst>
        </pc:spChg>
        <pc:spChg chg="mod">
          <ac:chgData name="Dan Bridges" userId="8b87ab884fe90637" providerId="LiveId" clId="{6D2D61EF-E5EC-4054-B0F9-F738466408D8}" dt="2023-05-22T15:33:54.821" v="1229" actId="947"/>
          <ac:spMkLst>
            <pc:docMk/>
            <pc:sldMk cId="234113121" sldId="784"/>
            <ac:spMk id="6" creationId="{C04191EB-CC03-5E5C-0C97-D076F939DC6D}"/>
          </ac:spMkLst>
        </pc:spChg>
      </pc:sldChg>
      <pc:sldChg chg="addSp delSp modSp add mod modTransition modAnim">
        <pc:chgData name="Dan Bridges" userId="8b87ab884fe90637" providerId="LiveId" clId="{6D2D61EF-E5EC-4054-B0F9-F738466408D8}" dt="2023-05-24T06:46:38.004" v="5252"/>
        <pc:sldMkLst>
          <pc:docMk/>
          <pc:sldMk cId="2994719999" sldId="785"/>
        </pc:sldMkLst>
        <pc:spChg chg="mod">
          <ac:chgData name="Dan Bridges" userId="8b87ab884fe90637" providerId="LiveId" clId="{6D2D61EF-E5EC-4054-B0F9-F738466408D8}" dt="2023-05-22T15:37:15.796" v="1490" actId="1076"/>
          <ac:spMkLst>
            <pc:docMk/>
            <pc:sldMk cId="2994719999" sldId="785"/>
            <ac:spMk id="2" creationId="{6BF50CEB-45BD-9955-DEAA-3CC5F2895D31}"/>
          </ac:spMkLst>
        </pc:spChg>
        <pc:spChg chg="mod">
          <ac:chgData name="Dan Bridges" userId="8b87ab884fe90637" providerId="LiveId" clId="{6D2D61EF-E5EC-4054-B0F9-F738466408D8}" dt="2023-05-22T15:36:24.880" v="1404" actId="6549"/>
          <ac:spMkLst>
            <pc:docMk/>
            <pc:sldMk cId="2994719999" sldId="785"/>
            <ac:spMk id="6" creationId="{C04191EB-CC03-5E5C-0C97-D076F939DC6D}"/>
          </ac:spMkLst>
        </pc:spChg>
        <pc:spChg chg="add del">
          <ac:chgData name="Dan Bridges" userId="8b87ab884fe90637" providerId="LiveId" clId="{6D2D61EF-E5EC-4054-B0F9-F738466408D8}" dt="2023-05-22T15:38:47.767" v="1494" actId="22"/>
          <ac:spMkLst>
            <pc:docMk/>
            <pc:sldMk cId="2994719999" sldId="785"/>
            <ac:spMk id="7" creationId="{3A65E101-3710-81BF-B17B-245038885D03}"/>
          </ac:spMkLst>
        </pc:spChg>
      </pc:sldChg>
      <pc:sldChg chg="add del">
        <pc:chgData name="Dan Bridges" userId="8b87ab884fe90637" providerId="LiveId" clId="{6D2D61EF-E5EC-4054-B0F9-F738466408D8}" dt="2023-05-22T15:38:40.269" v="1492" actId="47"/>
        <pc:sldMkLst>
          <pc:docMk/>
          <pc:sldMk cId="687336924" sldId="786"/>
        </pc:sldMkLst>
      </pc:sldChg>
      <pc:sldChg chg="delSp add del mod delAnim">
        <pc:chgData name="Dan Bridges" userId="8b87ab884fe90637" providerId="LiveId" clId="{6D2D61EF-E5EC-4054-B0F9-F738466408D8}" dt="2023-05-22T15:39:21.168" v="1498" actId="47"/>
        <pc:sldMkLst>
          <pc:docMk/>
          <pc:sldMk cId="3660589523" sldId="786"/>
        </pc:sldMkLst>
        <pc:spChg chg="del">
          <ac:chgData name="Dan Bridges" userId="8b87ab884fe90637" providerId="LiveId" clId="{6D2D61EF-E5EC-4054-B0F9-F738466408D8}" dt="2023-05-22T15:39:12.644" v="1496" actId="478"/>
          <ac:spMkLst>
            <pc:docMk/>
            <pc:sldMk cId="3660589523" sldId="786"/>
            <ac:spMk id="2" creationId="{B11D70BE-EDFE-9EBC-9357-E76091751461}"/>
          </ac:spMkLst>
        </pc:spChg>
        <pc:spChg chg="del">
          <ac:chgData name="Dan Bridges" userId="8b87ab884fe90637" providerId="LiveId" clId="{6D2D61EF-E5EC-4054-B0F9-F738466408D8}" dt="2023-05-22T15:39:12.644" v="1496" actId="478"/>
          <ac:spMkLst>
            <pc:docMk/>
            <pc:sldMk cId="3660589523" sldId="786"/>
            <ac:spMk id="3" creationId="{F5C116D6-B45F-C923-A6A5-FF06FB26C74B}"/>
          </ac:spMkLst>
        </pc:spChg>
      </pc:sldChg>
      <pc:sldChg chg="addSp delSp modSp add mod modTransition modAnim">
        <pc:chgData name="Dan Bridges" userId="8b87ab884fe90637" providerId="LiveId" clId="{6D2D61EF-E5EC-4054-B0F9-F738466408D8}" dt="2023-05-24T06:46:43.788" v="5253"/>
        <pc:sldMkLst>
          <pc:docMk/>
          <pc:sldMk cId="1026657134" sldId="787"/>
        </pc:sldMkLst>
        <pc:spChg chg="mod">
          <ac:chgData name="Dan Bridges" userId="8b87ab884fe90637" providerId="LiveId" clId="{6D2D61EF-E5EC-4054-B0F9-F738466408D8}" dt="2023-05-22T15:43:59.438" v="1647" actId="1076"/>
          <ac:spMkLst>
            <pc:docMk/>
            <pc:sldMk cId="1026657134" sldId="787"/>
            <ac:spMk id="2" creationId="{B11D70BE-EDFE-9EBC-9357-E76091751461}"/>
          </ac:spMkLst>
        </pc:spChg>
        <pc:spChg chg="del">
          <ac:chgData name="Dan Bridges" userId="8b87ab884fe90637" providerId="LiveId" clId="{6D2D61EF-E5EC-4054-B0F9-F738466408D8}" dt="2023-05-22T15:39:34.556" v="1500" actId="478"/>
          <ac:spMkLst>
            <pc:docMk/>
            <pc:sldMk cId="1026657134" sldId="787"/>
            <ac:spMk id="3" creationId="{F5C116D6-B45F-C923-A6A5-FF06FB26C74B}"/>
          </ac:spMkLst>
        </pc:spChg>
        <pc:spChg chg="add mod">
          <ac:chgData name="Dan Bridges" userId="8b87ab884fe90637" providerId="LiveId" clId="{6D2D61EF-E5EC-4054-B0F9-F738466408D8}" dt="2023-05-22T15:39:30.780" v="1499"/>
          <ac:spMkLst>
            <pc:docMk/>
            <pc:sldMk cId="1026657134" sldId="787"/>
            <ac:spMk id="4" creationId="{23F3E4F0-5A29-3937-37CD-E88A458D7B4E}"/>
          </ac:spMkLst>
        </pc:spChg>
        <pc:spChg chg="add mod">
          <ac:chgData name="Dan Bridges" userId="8b87ab884fe90637" providerId="LiveId" clId="{6D2D61EF-E5EC-4054-B0F9-F738466408D8}" dt="2023-05-22T15:43:56.031" v="1646" actId="1076"/>
          <ac:spMkLst>
            <pc:docMk/>
            <pc:sldMk cId="1026657134" sldId="787"/>
            <ac:spMk id="5" creationId="{14BB0AB8-E02C-579E-2144-291CCD8E24E6}"/>
          </ac:spMkLst>
        </pc:spChg>
        <pc:picChg chg="mod">
          <ac:chgData name="Dan Bridges" userId="8b87ab884fe90637" providerId="LiveId" clId="{6D2D61EF-E5EC-4054-B0F9-F738466408D8}" dt="2023-05-22T15:42:53.106" v="1507" actId="1076"/>
          <ac:picMkLst>
            <pc:docMk/>
            <pc:sldMk cId="1026657134" sldId="787"/>
            <ac:picMk id="25602" creationId="{D1E0F11E-26F3-94DE-1B3E-6798227CEB3C}"/>
          </ac:picMkLst>
        </pc:picChg>
      </pc:sldChg>
      <pc:sldChg chg="modSp add ord">
        <pc:chgData name="Dan Bridges" userId="8b87ab884fe90637" providerId="LiveId" clId="{6D2D61EF-E5EC-4054-B0F9-F738466408D8}" dt="2023-05-22T15:49:08.567" v="1874" actId="207"/>
        <pc:sldMkLst>
          <pc:docMk/>
          <pc:sldMk cId="3795850852" sldId="788"/>
        </pc:sldMkLst>
        <pc:spChg chg="mod">
          <ac:chgData name="Dan Bridges" userId="8b87ab884fe90637" providerId="LiveId" clId="{6D2D61EF-E5EC-4054-B0F9-F738466408D8}" dt="2023-05-22T15:49:08.567" v="1874" actId="207"/>
          <ac:spMkLst>
            <pc:docMk/>
            <pc:sldMk cId="3795850852" sldId="788"/>
            <ac:spMk id="3" creationId="{6FE66872-AB69-D065-1246-2A93042EDE87}"/>
          </ac:spMkLst>
        </pc:spChg>
      </pc:sldChg>
      <pc:sldChg chg="delSp modSp add del mod delAnim">
        <pc:chgData name="Dan Bridges" userId="8b87ab884fe90637" providerId="LiveId" clId="{6D2D61EF-E5EC-4054-B0F9-F738466408D8}" dt="2023-05-22T15:48:49.217" v="1869" actId="47"/>
        <pc:sldMkLst>
          <pc:docMk/>
          <pc:sldMk cId="3981597856" sldId="788"/>
        </pc:sldMkLst>
        <pc:spChg chg="del">
          <ac:chgData name="Dan Bridges" userId="8b87ab884fe90637" providerId="LiveId" clId="{6D2D61EF-E5EC-4054-B0F9-F738466408D8}" dt="2023-05-22T15:44:48.660" v="1651" actId="478"/>
          <ac:spMkLst>
            <pc:docMk/>
            <pc:sldMk cId="3981597856" sldId="788"/>
            <ac:spMk id="2" creationId="{6BF50CEB-45BD-9955-DEAA-3CC5F2895D31}"/>
          </ac:spMkLst>
        </pc:spChg>
        <pc:spChg chg="mod">
          <ac:chgData name="Dan Bridges" userId="8b87ab884fe90637" providerId="LiveId" clId="{6D2D61EF-E5EC-4054-B0F9-F738466408D8}" dt="2023-05-22T15:48:46.693" v="1868" actId="6549"/>
          <ac:spMkLst>
            <pc:docMk/>
            <pc:sldMk cId="3981597856" sldId="788"/>
            <ac:spMk id="6" creationId="{C04191EB-CC03-5E5C-0C97-D076F939DC6D}"/>
          </ac:spMkLst>
        </pc:spChg>
      </pc:sldChg>
      <pc:sldChg chg="delSp modSp add mod ord modTransition delAnim modAnim">
        <pc:chgData name="Dan Bridges" userId="8b87ab884fe90637" providerId="LiveId" clId="{6D2D61EF-E5EC-4054-B0F9-F738466408D8}" dt="2023-05-24T06:47:59.493" v="5256"/>
        <pc:sldMkLst>
          <pc:docMk/>
          <pc:sldMk cId="3132295609" sldId="789"/>
        </pc:sldMkLst>
        <pc:spChg chg="del mod">
          <ac:chgData name="Dan Bridges" userId="8b87ab884fe90637" providerId="LiveId" clId="{6D2D61EF-E5EC-4054-B0F9-F738466408D8}" dt="2023-05-22T15:57:34.317" v="2050" actId="478"/>
          <ac:spMkLst>
            <pc:docMk/>
            <pc:sldMk cId="3132295609" sldId="789"/>
            <ac:spMk id="2" creationId="{6BF50CEB-45BD-9955-DEAA-3CC5F2895D31}"/>
          </ac:spMkLst>
        </pc:spChg>
        <pc:spChg chg="mod">
          <ac:chgData name="Dan Bridges" userId="8b87ab884fe90637" providerId="LiveId" clId="{6D2D61EF-E5EC-4054-B0F9-F738466408D8}" dt="2023-05-22T15:49:44.928" v="1897" actId="20577"/>
          <ac:spMkLst>
            <pc:docMk/>
            <pc:sldMk cId="3132295609" sldId="789"/>
            <ac:spMk id="4" creationId="{34EB66FE-4E71-BA9B-AE6A-C8F4C78656C1}"/>
          </ac:spMkLst>
        </pc:spChg>
        <pc:spChg chg="mod">
          <ac:chgData name="Dan Bridges" userId="8b87ab884fe90637" providerId="LiveId" clId="{6D2D61EF-E5EC-4054-B0F9-F738466408D8}" dt="2023-05-22T16:14:26.326" v="2888"/>
          <ac:spMkLst>
            <pc:docMk/>
            <pc:sldMk cId="3132295609" sldId="789"/>
            <ac:spMk id="6" creationId="{C04191EB-CC03-5E5C-0C97-D076F939DC6D}"/>
          </ac:spMkLst>
        </pc:spChg>
      </pc:sldChg>
      <pc:sldChg chg="modSp add modTransition modAnim">
        <pc:chgData name="Dan Bridges" userId="8b87ab884fe90637" providerId="LiveId" clId="{6D2D61EF-E5EC-4054-B0F9-F738466408D8}" dt="2023-05-24T07:02:19.012" v="5321"/>
        <pc:sldMkLst>
          <pc:docMk/>
          <pc:sldMk cId="38071671" sldId="790"/>
        </pc:sldMkLst>
        <pc:spChg chg="mod">
          <ac:chgData name="Dan Bridges" userId="8b87ab884fe90637" providerId="LiveId" clId="{6D2D61EF-E5EC-4054-B0F9-F738466408D8}" dt="2023-05-22T16:35:31.547" v="3340" actId="114"/>
          <ac:spMkLst>
            <pc:docMk/>
            <pc:sldMk cId="38071671" sldId="790"/>
            <ac:spMk id="2" creationId="{6BF50CEB-45BD-9955-DEAA-3CC5F2895D31}"/>
          </ac:spMkLst>
        </pc:spChg>
      </pc:sldChg>
      <pc:sldChg chg="addSp modSp add mod ord modAnim">
        <pc:chgData name="Dan Bridges" userId="8b87ab884fe90637" providerId="LiveId" clId="{6D2D61EF-E5EC-4054-B0F9-F738466408D8}" dt="2023-05-24T08:14:27.981" v="5608" actId="20577"/>
        <pc:sldMkLst>
          <pc:docMk/>
          <pc:sldMk cId="2978185263" sldId="791"/>
        </pc:sldMkLst>
        <pc:spChg chg="add mod">
          <ac:chgData name="Dan Bridges" userId="8b87ab884fe90637" providerId="LiveId" clId="{6D2D61EF-E5EC-4054-B0F9-F738466408D8}" dt="2023-05-24T08:14:27.981" v="5608" actId="20577"/>
          <ac:spMkLst>
            <pc:docMk/>
            <pc:sldMk cId="2978185263" sldId="791"/>
            <ac:spMk id="2" creationId="{8B0FFCB8-32DC-1EB3-9092-528EB1C39167}"/>
          </ac:spMkLst>
        </pc:spChg>
        <pc:spChg chg="add mod">
          <ac:chgData name="Dan Bridges" userId="8b87ab884fe90637" providerId="LiveId" clId="{6D2D61EF-E5EC-4054-B0F9-F738466408D8}" dt="2023-05-22T16:12:00.448" v="2766" actId="1035"/>
          <ac:spMkLst>
            <pc:docMk/>
            <pc:sldMk cId="2978185263" sldId="791"/>
            <ac:spMk id="3" creationId="{391F0C8C-98E0-4C03-B9CF-EE8A5DC28216}"/>
          </ac:spMkLst>
        </pc:spChg>
        <pc:spChg chg="mod">
          <ac:chgData name="Dan Bridges" userId="8b87ab884fe90637" providerId="LiveId" clId="{6D2D61EF-E5EC-4054-B0F9-F738466408D8}" dt="2023-05-24T05:38:13.622" v="3652" actId="20577"/>
          <ac:spMkLst>
            <pc:docMk/>
            <pc:sldMk cId="2978185263" sldId="791"/>
            <ac:spMk id="6" creationId="{C04191EB-CC03-5E5C-0C97-D076F939DC6D}"/>
          </ac:spMkLst>
        </pc:spChg>
      </pc:sldChg>
      <pc:sldChg chg="modSp add mod modTransition">
        <pc:chgData name="Dan Bridges" userId="8b87ab884fe90637" providerId="LiveId" clId="{6D2D61EF-E5EC-4054-B0F9-F738466408D8}" dt="2023-05-24T06:48:12.892" v="5258"/>
        <pc:sldMkLst>
          <pc:docMk/>
          <pc:sldMk cId="3851006992" sldId="792"/>
        </pc:sldMkLst>
        <pc:spChg chg="mod">
          <ac:chgData name="Dan Bridges" userId="8b87ab884fe90637" providerId="LiveId" clId="{6D2D61EF-E5EC-4054-B0F9-F738466408D8}" dt="2023-05-22T16:16:30.896" v="3011" actId="20577"/>
          <ac:spMkLst>
            <pc:docMk/>
            <pc:sldMk cId="3851006992" sldId="792"/>
            <ac:spMk id="6" creationId="{C04191EB-CC03-5E5C-0C97-D076F939DC6D}"/>
          </ac:spMkLst>
        </pc:spChg>
      </pc:sldChg>
      <pc:sldChg chg="addSp delSp modSp add mod ord modTransition delAnim modAnim">
        <pc:chgData name="Dan Bridges" userId="8b87ab884fe90637" providerId="LiveId" clId="{6D2D61EF-E5EC-4054-B0F9-F738466408D8}" dt="2023-05-24T07:02:00.924" v="5320"/>
        <pc:sldMkLst>
          <pc:docMk/>
          <pc:sldMk cId="2375943873" sldId="793"/>
        </pc:sldMkLst>
        <pc:spChg chg="del">
          <ac:chgData name="Dan Bridges" userId="8b87ab884fe90637" providerId="LiveId" clId="{6D2D61EF-E5EC-4054-B0F9-F738466408D8}" dt="2023-05-22T16:20:00.210" v="3014" actId="478"/>
          <ac:spMkLst>
            <pc:docMk/>
            <pc:sldMk cId="2375943873" sldId="793"/>
            <ac:spMk id="2" creationId="{6BF50CEB-45BD-9955-DEAA-3CC5F2895D31}"/>
          </ac:spMkLst>
        </pc:spChg>
        <pc:spChg chg="add del mod">
          <ac:chgData name="Dan Bridges" userId="8b87ab884fe90637" providerId="LiveId" clId="{6D2D61EF-E5EC-4054-B0F9-F738466408D8}" dt="2023-05-22T16:26:13.963" v="3145" actId="478"/>
          <ac:spMkLst>
            <pc:docMk/>
            <pc:sldMk cId="2375943873" sldId="793"/>
            <ac:spMk id="3" creationId="{A6432BC2-5D93-F317-1030-1BC7807CB7C7}"/>
          </ac:spMkLst>
        </pc:spChg>
        <pc:spChg chg="mod">
          <ac:chgData name="Dan Bridges" userId="8b87ab884fe90637" providerId="LiveId" clId="{6D2D61EF-E5EC-4054-B0F9-F738466408D8}" dt="2023-05-22T16:26:19.470" v="3146" actId="207"/>
          <ac:spMkLst>
            <pc:docMk/>
            <pc:sldMk cId="2375943873" sldId="793"/>
            <ac:spMk id="6" creationId="{C04191EB-CC03-5E5C-0C97-D076F939DC6D}"/>
          </ac:spMkLst>
        </pc:spChg>
        <pc:spChg chg="add del mod">
          <ac:chgData name="Dan Bridges" userId="8b87ab884fe90637" providerId="LiveId" clId="{6D2D61EF-E5EC-4054-B0F9-F738466408D8}" dt="2023-05-22T16:26:31.556" v="3149" actId="478"/>
          <ac:spMkLst>
            <pc:docMk/>
            <pc:sldMk cId="2375943873" sldId="793"/>
            <ac:spMk id="7" creationId="{953188CF-8353-450C-0E04-BF3EDCBAEBEE}"/>
          </ac:spMkLst>
        </pc:spChg>
        <pc:spChg chg="add del mod">
          <ac:chgData name="Dan Bridges" userId="8b87ab884fe90637" providerId="LiveId" clId="{6D2D61EF-E5EC-4054-B0F9-F738466408D8}" dt="2023-05-22T16:27:56.439" v="3215" actId="20577"/>
          <ac:spMkLst>
            <pc:docMk/>
            <pc:sldMk cId="2375943873" sldId="793"/>
            <ac:spMk id="8" creationId="{8C0E1B41-6F87-9AEF-BEA6-9CA5C293BCA4}"/>
          </ac:spMkLst>
        </pc:spChg>
      </pc:sldChg>
      <pc:sldChg chg="add">
        <pc:chgData name="Dan Bridges" userId="8b87ab884fe90637" providerId="LiveId" clId="{6D2D61EF-E5EC-4054-B0F9-F738466408D8}" dt="2023-05-22T16:26:06.172" v="3142" actId="2890"/>
        <pc:sldMkLst>
          <pc:docMk/>
          <pc:sldMk cId="2883902536" sldId="794"/>
        </pc:sldMkLst>
      </pc:sldChg>
      <pc:sldChg chg="addSp modSp add mod">
        <pc:chgData name="Dan Bridges" userId="8b87ab884fe90637" providerId="LiveId" clId="{6D2D61EF-E5EC-4054-B0F9-F738466408D8}" dt="2023-05-22T19:47:52.015" v="3480" actId="20577"/>
        <pc:sldMkLst>
          <pc:docMk/>
          <pc:sldMk cId="1749072844" sldId="795"/>
        </pc:sldMkLst>
        <pc:spChg chg="add mod">
          <ac:chgData name="Dan Bridges" userId="8b87ab884fe90637" providerId="LiveId" clId="{6D2D61EF-E5EC-4054-B0F9-F738466408D8}" dt="2023-05-22T19:47:52.015" v="3480" actId="20577"/>
          <ac:spMkLst>
            <pc:docMk/>
            <pc:sldMk cId="1749072844" sldId="795"/>
            <ac:spMk id="2" creationId="{18BFA697-04F4-F455-5090-0642A32EEFCD}"/>
          </ac:spMkLst>
        </pc:spChg>
        <pc:spChg chg="mod">
          <ac:chgData name="Dan Bridges" userId="8b87ab884fe90637" providerId="LiveId" clId="{6D2D61EF-E5EC-4054-B0F9-F738466408D8}" dt="2023-05-22T16:37:43.075" v="3354" actId="1037"/>
          <ac:spMkLst>
            <pc:docMk/>
            <pc:sldMk cId="1749072844" sldId="795"/>
            <ac:spMk id="3" creationId="{A6432BC2-5D93-F317-1030-1BC7807CB7C7}"/>
          </ac:spMkLst>
        </pc:spChg>
        <pc:spChg chg="mod">
          <ac:chgData name="Dan Bridges" userId="8b87ab884fe90637" providerId="LiveId" clId="{6D2D61EF-E5EC-4054-B0F9-F738466408D8}" dt="2023-05-22T16:36:12.741" v="3343" actId="1076"/>
          <ac:spMkLst>
            <pc:docMk/>
            <pc:sldMk cId="1749072844" sldId="795"/>
            <ac:spMk id="6" creationId="{C04191EB-CC03-5E5C-0C97-D076F939DC6D}"/>
          </ac:spMkLst>
        </pc:spChg>
        <pc:spChg chg="mod">
          <ac:chgData name="Dan Bridges" userId="8b87ab884fe90637" providerId="LiveId" clId="{6D2D61EF-E5EC-4054-B0F9-F738466408D8}" dt="2023-05-22T16:36:39.440" v="3352" actId="1035"/>
          <ac:spMkLst>
            <pc:docMk/>
            <pc:sldMk cId="1749072844" sldId="795"/>
            <ac:spMk id="7" creationId="{953188CF-8353-450C-0E04-BF3EDCBAEBEE}"/>
          </ac:spMkLst>
        </pc:spChg>
        <pc:spChg chg="mod">
          <ac:chgData name="Dan Bridges" userId="8b87ab884fe90637" providerId="LiveId" clId="{6D2D61EF-E5EC-4054-B0F9-F738466408D8}" dt="2023-05-22T16:38:57.596" v="3414" actId="14100"/>
          <ac:spMkLst>
            <pc:docMk/>
            <pc:sldMk cId="1749072844" sldId="795"/>
            <ac:spMk id="8" creationId="{8C0E1B41-6F87-9AEF-BEA6-9CA5C293BCA4}"/>
          </ac:spMkLst>
        </pc:spChg>
      </pc:sldChg>
      <pc:sldChg chg="modTransition">
        <pc:chgData name="Dan Bridges" userId="8b87ab884fe90637" providerId="LiveId" clId="{6D2D61EF-E5EC-4054-B0F9-F738466408D8}" dt="2023-05-24T06:46:54.628" v="5254"/>
        <pc:sldMkLst>
          <pc:docMk/>
          <pc:sldMk cId="2467312150" sldId="796"/>
        </pc:sldMkLst>
      </pc:sldChg>
      <pc:sldChg chg="modTransition">
        <pc:chgData name="Dan Bridges" userId="8b87ab884fe90637" providerId="LiveId" clId="{6D2D61EF-E5EC-4054-B0F9-F738466408D8}" dt="2023-05-24T07:05:58.061" v="5322"/>
        <pc:sldMkLst>
          <pc:docMk/>
          <pc:sldMk cId="13712526" sldId="797"/>
        </pc:sldMkLst>
      </pc:sldChg>
      <pc:sldChg chg="modTransition">
        <pc:chgData name="Dan Bridges" userId="8b87ab884fe90637" providerId="LiveId" clId="{6D2D61EF-E5EC-4054-B0F9-F738466408D8}" dt="2023-05-24T06:52:23.100" v="5261"/>
        <pc:sldMkLst>
          <pc:docMk/>
          <pc:sldMk cId="4213338087" sldId="801"/>
        </pc:sldMkLst>
      </pc:sldChg>
      <pc:sldChg chg="modTransition">
        <pc:chgData name="Dan Bridges" userId="8b87ab884fe90637" providerId="LiveId" clId="{6D2D61EF-E5EC-4054-B0F9-F738466408D8}" dt="2023-05-24T06:52:37.492" v="5262"/>
        <pc:sldMkLst>
          <pc:docMk/>
          <pc:sldMk cId="3347311608" sldId="803"/>
        </pc:sldMkLst>
      </pc:sldChg>
      <pc:sldChg chg="modSp mod modTransition">
        <pc:chgData name="Dan Bridges" userId="8b87ab884fe90637" providerId="LiveId" clId="{6D2D61EF-E5EC-4054-B0F9-F738466408D8}" dt="2023-05-24T07:06:57.204" v="5323"/>
        <pc:sldMkLst>
          <pc:docMk/>
          <pc:sldMk cId="621750396" sldId="807"/>
        </pc:sldMkLst>
        <pc:spChg chg="mod">
          <ac:chgData name="Dan Bridges" userId="8b87ab884fe90637" providerId="LiveId" clId="{6D2D61EF-E5EC-4054-B0F9-F738466408D8}" dt="2023-05-24T06:54:13.812" v="5284" actId="1076"/>
          <ac:spMkLst>
            <pc:docMk/>
            <pc:sldMk cId="621750396" sldId="807"/>
            <ac:spMk id="2" creationId="{6BF50CEB-45BD-9955-DEAA-3CC5F2895D31}"/>
          </ac:spMkLst>
        </pc:spChg>
      </pc:sldChg>
      <pc:sldChg chg="modTransition">
        <pc:chgData name="Dan Bridges" userId="8b87ab884fe90637" providerId="LiveId" clId="{6D2D61EF-E5EC-4054-B0F9-F738466408D8}" dt="2023-05-24T06:51:04.548" v="5260"/>
        <pc:sldMkLst>
          <pc:docMk/>
          <pc:sldMk cId="819937677" sldId="808"/>
        </pc:sldMkLst>
      </pc:sldChg>
      <pc:sldChg chg="modTransition">
        <pc:chgData name="Dan Bridges" userId="8b87ab884fe90637" providerId="LiveId" clId="{6D2D61EF-E5EC-4054-B0F9-F738466408D8}" dt="2023-05-24T06:55:05.596" v="5286"/>
        <pc:sldMkLst>
          <pc:docMk/>
          <pc:sldMk cId="529315983" sldId="809"/>
        </pc:sldMkLst>
      </pc:sldChg>
      <pc:sldChg chg="modTransition">
        <pc:chgData name="Dan Bridges" userId="8b87ab884fe90637" providerId="LiveId" clId="{6D2D61EF-E5EC-4054-B0F9-F738466408D8}" dt="2023-05-24T06:55:33.684" v="5287"/>
        <pc:sldMkLst>
          <pc:docMk/>
          <pc:sldMk cId="1238839140" sldId="811"/>
        </pc:sldMkLst>
      </pc:sldChg>
      <pc:sldChg chg="modSp mod modTransition modAnim">
        <pc:chgData name="Dan Bridges" userId="8b87ab884fe90637" providerId="LiveId" clId="{6D2D61EF-E5EC-4054-B0F9-F738466408D8}" dt="2023-05-24T06:55:42.604" v="5288"/>
        <pc:sldMkLst>
          <pc:docMk/>
          <pc:sldMk cId="3641268904" sldId="812"/>
        </pc:sldMkLst>
        <pc:spChg chg="mod">
          <ac:chgData name="Dan Bridges" userId="8b87ab884fe90637" providerId="LiveId" clId="{6D2D61EF-E5EC-4054-B0F9-F738466408D8}" dt="2023-05-24T05:36:49.314" v="3650" actId="1076"/>
          <ac:spMkLst>
            <pc:docMk/>
            <pc:sldMk cId="3641268904" sldId="812"/>
            <ac:spMk id="6" creationId="{C04191EB-CC03-5E5C-0C97-D076F939DC6D}"/>
          </ac:spMkLst>
        </pc:spChg>
      </pc:sldChg>
      <pc:sldChg chg="addSp modSp add mod ord modTransition modAnim">
        <pc:chgData name="Dan Bridges" userId="8b87ab884fe90637" providerId="LiveId" clId="{6D2D61EF-E5EC-4054-B0F9-F738466408D8}" dt="2023-05-24T08:14:59.338" v="5609" actId="20577"/>
        <pc:sldMkLst>
          <pc:docMk/>
          <pc:sldMk cId="1349681756" sldId="813"/>
        </pc:sldMkLst>
        <pc:spChg chg="mod">
          <ac:chgData name="Dan Bridges" userId="8b87ab884fe90637" providerId="LiveId" clId="{6D2D61EF-E5EC-4054-B0F9-F738466408D8}" dt="2023-05-24T08:14:59.338" v="5609" actId="20577"/>
          <ac:spMkLst>
            <pc:docMk/>
            <pc:sldMk cId="1349681756" sldId="813"/>
            <ac:spMk id="2" creationId="{8B0FFCB8-32DC-1EB3-9092-528EB1C39167}"/>
          </ac:spMkLst>
        </pc:spChg>
        <pc:spChg chg="mod">
          <ac:chgData name="Dan Bridges" userId="8b87ab884fe90637" providerId="LiveId" clId="{6D2D61EF-E5EC-4054-B0F9-F738466408D8}" dt="2023-05-24T06:08:03.851" v="4226" actId="20577"/>
          <ac:spMkLst>
            <pc:docMk/>
            <pc:sldMk cId="1349681756" sldId="813"/>
            <ac:spMk id="4" creationId="{34EB66FE-4E71-BA9B-AE6A-C8F4C78656C1}"/>
          </ac:spMkLst>
        </pc:spChg>
        <pc:spChg chg="mod">
          <ac:chgData name="Dan Bridges" userId="8b87ab884fe90637" providerId="LiveId" clId="{6D2D61EF-E5EC-4054-B0F9-F738466408D8}" dt="2023-05-24T05:48:50.678" v="3686" actId="207"/>
          <ac:spMkLst>
            <pc:docMk/>
            <pc:sldMk cId="1349681756" sldId="813"/>
            <ac:spMk id="6" creationId="{C04191EB-CC03-5E5C-0C97-D076F939DC6D}"/>
          </ac:spMkLst>
        </pc:spChg>
        <pc:spChg chg="add mod">
          <ac:chgData name="Dan Bridges" userId="8b87ab884fe90637" providerId="LiveId" clId="{6D2D61EF-E5EC-4054-B0F9-F738466408D8}" dt="2023-05-24T05:55:58.465" v="3881" actId="20577"/>
          <ac:spMkLst>
            <pc:docMk/>
            <pc:sldMk cId="1349681756" sldId="813"/>
            <ac:spMk id="7" creationId="{BC2B6205-CB8C-5A12-CE62-BC72A6F554D4}"/>
          </ac:spMkLst>
        </pc:spChg>
      </pc:sldChg>
      <pc:sldChg chg="modSp add mod modTransition modAnim">
        <pc:chgData name="Dan Bridges" userId="8b87ab884fe90637" providerId="LiveId" clId="{6D2D61EF-E5EC-4054-B0F9-F738466408D8}" dt="2023-05-24T08:15:10.991" v="5611" actId="20577"/>
        <pc:sldMkLst>
          <pc:docMk/>
          <pc:sldMk cId="190119384" sldId="814"/>
        </pc:sldMkLst>
        <pc:spChg chg="mod">
          <ac:chgData name="Dan Bridges" userId="8b87ab884fe90637" providerId="LiveId" clId="{6D2D61EF-E5EC-4054-B0F9-F738466408D8}" dt="2023-05-24T08:15:10.991" v="5611" actId="20577"/>
          <ac:spMkLst>
            <pc:docMk/>
            <pc:sldMk cId="190119384" sldId="814"/>
            <ac:spMk id="2" creationId="{8B0FFCB8-32DC-1EB3-9092-528EB1C39167}"/>
          </ac:spMkLst>
        </pc:spChg>
        <pc:spChg chg="mod">
          <ac:chgData name="Dan Bridges" userId="8b87ab884fe90637" providerId="LiveId" clId="{6D2D61EF-E5EC-4054-B0F9-F738466408D8}" dt="2023-05-24T06:09:10.799" v="4242" actId="20577"/>
          <ac:spMkLst>
            <pc:docMk/>
            <pc:sldMk cId="190119384" sldId="814"/>
            <ac:spMk id="4" creationId="{34EB66FE-4E71-BA9B-AE6A-C8F4C78656C1}"/>
          </ac:spMkLst>
        </pc:spChg>
        <pc:spChg chg="mod">
          <ac:chgData name="Dan Bridges" userId="8b87ab884fe90637" providerId="LiveId" clId="{6D2D61EF-E5EC-4054-B0F9-F738466408D8}" dt="2023-05-24T06:11:17.239" v="4273" actId="20577"/>
          <ac:spMkLst>
            <pc:docMk/>
            <pc:sldMk cId="190119384" sldId="814"/>
            <ac:spMk id="7" creationId="{BC2B6205-CB8C-5A12-CE62-BC72A6F554D4}"/>
          </ac:spMkLst>
        </pc:spChg>
      </pc:sldChg>
      <pc:sldChg chg="modSp add mod modTransition">
        <pc:chgData name="Dan Bridges" userId="8b87ab884fe90637" providerId="LiveId" clId="{6D2D61EF-E5EC-4054-B0F9-F738466408D8}" dt="2023-05-24T08:15:17.924" v="5614" actId="20577"/>
        <pc:sldMkLst>
          <pc:docMk/>
          <pc:sldMk cId="3127849493" sldId="815"/>
        </pc:sldMkLst>
        <pc:spChg chg="mod">
          <ac:chgData name="Dan Bridges" userId="8b87ab884fe90637" providerId="LiveId" clId="{6D2D61EF-E5EC-4054-B0F9-F738466408D8}" dt="2023-05-24T08:15:17.924" v="5614" actId="20577"/>
          <ac:spMkLst>
            <pc:docMk/>
            <pc:sldMk cId="3127849493" sldId="815"/>
            <ac:spMk id="2" creationId="{8B0FFCB8-32DC-1EB3-9092-528EB1C39167}"/>
          </ac:spMkLst>
        </pc:spChg>
        <pc:spChg chg="mod">
          <ac:chgData name="Dan Bridges" userId="8b87ab884fe90637" providerId="LiveId" clId="{6D2D61EF-E5EC-4054-B0F9-F738466408D8}" dt="2023-05-24T06:09:21.163" v="4252" actId="20577"/>
          <ac:spMkLst>
            <pc:docMk/>
            <pc:sldMk cId="3127849493" sldId="815"/>
            <ac:spMk id="4" creationId="{34EB66FE-4E71-BA9B-AE6A-C8F4C78656C1}"/>
          </ac:spMkLst>
        </pc:spChg>
        <pc:spChg chg="mod">
          <ac:chgData name="Dan Bridges" userId="8b87ab884fe90637" providerId="LiveId" clId="{6D2D61EF-E5EC-4054-B0F9-F738466408D8}" dt="2023-05-24T06:06:17.220" v="4200" actId="207"/>
          <ac:spMkLst>
            <pc:docMk/>
            <pc:sldMk cId="3127849493" sldId="815"/>
            <ac:spMk id="7" creationId="{BC2B6205-CB8C-5A12-CE62-BC72A6F554D4}"/>
          </ac:spMkLst>
        </pc:spChg>
      </pc:sldChg>
      <pc:sldChg chg="addSp delSp modSp add mod ord modTransition delAnim modAnim">
        <pc:chgData name="Dan Bridges" userId="8b87ab884fe90637" providerId="LiveId" clId="{6D2D61EF-E5EC-4054-B0F9-F738466408D8}" dt="2023-05-24T06:56:49.460" v="5292"/>
        <pc:sldMkLst>
          <pc:docMk/>
          <pc:sldMk cId="2527250074" sldId="816"/>
        </pc:sldMkLst>
        <pc:spChg chg="add mod">
          <ac:chgData name="Dan Bridges" userId="8b87ab884fe90637" providerId="LiveId" clId="{6D2D61EF-E5EC-4054-B0F9-F738466408D8}" dt="2023-05-24T06:14:10.523" v="4300" actId="14100"/>
          <ac:spMkLst>
            <pc:docMk/>
            <pc:sldMk cId="2527250074" sldId="816"/>
            <ac:spMk id="2" creationId="{2610CCB9-E2EE-9704-62C9-FF74E0958374}"/>
          </ac:spMkLst>
        </pc:spChg>
        <pc:spChg chg="del">
          <ac:chgData name="Dan Bridges" userId="8b87ab884fe90637" providerId="LiveId" clId="{6D2D61EF-E5EC-4054-B0F9-F738466408D8}" dt="2023-05-24T06:07:01.648" v="4204" actId="478"/>
          <ac:spMkLst>
            <pc:docMk/>
            <pc:sldMk cId="2527250074" sldId="816"/>
            <ac:spMk id="3" creationId="{A6432BC2-5D93-F317-1030-1BC7807CB7C7}"/>
          </ac:spMkLst>
        </pc:spChg>
        <pc:spChg chg="mod">
          <ac:chgData name="Dan Bridges" userId="8b87ab884fe90637" providerId="LiveId" clId="{6D2D61EF-E5EC-4054-B0F9-F738466408D8}" dt="2023-05-24T06:09:29.942" v="4262" actId="20577"/>
          <ac:spMkLst>
            <pc:docMk/>
            <pc:sldMk cId="2527250074" sldId="816"/>
            <ac:spMk id="4" creationId="{34EB66FE-4E71-BA9B-AE6A-C8F4C78656C1}"/>
          </ac:spMkLst>
        </pc:spChg>
        <pc:spChg chg="del">
          <ac:chgData name="Dan Bridges" userId="8b87ab884fe90637" providerId="LiveId" clId="{6D2D61EF-E5EC-4054-B0F9-F738466408D8}" dt="2023-05-24T06:07:04.777" v="4206" actId="478"/>
          <ac:spMkLst>
            <pc:docMk/>
            <pc:sldMk cId="2527250074" sldId="816"/>
            <ac:spMk id="7" creationId="{953188CF-8353-450C-0E04-BF3EDCBAEBEE}"/>
          </ac:spMkLst>
        </pc:spChg>
        <pc:spChg chg="del">
          <ac:chgData name="Dan Bridges" userId="8b87ab884fe90637" providerId="LiveId" clId="{6D2D61EF-E5EC-4054-B0F9-F738466408D8}" dt="2023-05-24T06:07:03.103" v="4205" actId="478"/>
          <ac:spMkLst>
            <pc:docMk/>
            <pc:sldMk cId="2527250074" sldId="816"/>
            <ac:spMk id="8" creationId="{8C0E1B41-6F87-9AEF-BEA6-9CA5C293BCA4}"/>
          </ac:spMkLst>
        </pc:spChg>
      </pc:sldChg>
      <pc:sldChg chg="modSp add mod modTransition modAnim">
        <pc:chgData name="Dan Bridges" userId="8b87ab884fe90637" providerId="LiveId" clId="{6D2D61EF-E5EC-4054-B0F9-F738466408D8}" dt="2023-05-24T07:08:33.802" v="5324"/>
        <pc:sldMkLst>
          <pc:docMk/>
          <pc:sldMk cId="746705205" sldId="817"/>
        </pc:sldMkLst>
        <pc:spChg chg="mod">
          <ac:chgData name="Dan Bridges" userId="8b87ab884fe90637" providerId="LiveId" clId="{6D2D61EF-E5EC-4054-B0F9-F738466408D8}" dt="2023-05-24T06:19:53.232" v="4421" actId="20577"/>
          <ac:spMkLst>
            <pc:docMk/>
            <pc:sldMk cId="746705205" sldId="817"/>
            <ac:spMk id="2" creationId="{2610CCB9-E2EE-9704-62C9-FF74E0958374}"/>
          </ac:spMkLst>
        </pc:spChg>
        <pc:spChg chg="mod">
          <ac:chgData name="Dan Bridges" userId="8b87ab884fe90637" providerId="LiveId" clId="{6D2D61EF-E5EC-4054-B0F9-F738466408D8}" dt="2023-05-24T06:16:28.072" v="4343" actId="20577"/>
          <ac:spMkLst>
            <pc:docMk/>
            <pc:sldMk cId="746705205" sldId="817"/>
            <ac:spMk id="6" creationId="{C04191EB-CC03-5E5C-0C97-D076F939DC6D}"/>
          </ac:spMkLst>
        </pc:spChg>
      </pc:sldChg>
      <pc:sldChg chg="delSp modSp add mod modTransition delAnim">
        <pc:chgData name="Dan Bridges" userId="8b87ab884fe90637" providerId="LiveId" clId="{6D2D61EF-E5EC-4054-B0F9-F738466408D8}" dt="2023-05-24T06:57:23.083" v="5296"/>
        <pc:sldMkLst>
          <pc:docMk/>
          <pc:sldMk cId="2605743050" sldId="818"/>
        </pc:sldMkLst>
        <pc:spChg chg="del">
          <ac:chgData name="Dan Bridges" userId="8b87ab884fe90637" providerId="LiveId" clId="{6D2D61EF-E5EC-4054-B0F9-F738466408D8}" dt="2023-05-24T06:19:59.224" v="4422" actId="478"/>
          <ac:spMkLst>
            <pc:docMk/>
            <pc:sldMk cId="2605743050" sldId="818"/>
            <ac:spMk id="2" creationId="{2610CCB9-E2EE-9704-62C9-FF74E0958374}"/>
          </ac:spMkLst>
        </pc:spChg>
        <pc:spChg chg="mod">
          <ac:chgData name="Dan Bridges" userId="8b87ab884fe90637" providerId="LiveId" clId="{6D2D61EF-E5EC-4054-B0F9-F738466408D8}" dt="2023-05-24T06:19:35.501" v="4397" actId="207"/>
          <ac:spMkLst>
            <pc:docMk/>
            <pc:sldMk cId="2605743050" sldId="818"/>
            <ac:spMk id="6" creationId="{C04191EB-CC03-5E5C-0C97-D076F939DC6D}"/>
          </ac:spMkLst>
        </pc:spChg>
      </pc:sldChg>
      <pc:sldChg chg="modSp add mod ord modTransition modAnim">
        <pc:chgData name="Dan Bridges" userId="8b87ab884fe90637" providerId="LiveId" clId="{6D2D61EF-E5EC-4054-B0F9-F738466408D8}" dt="2023-05-24T08:13:56.054" v="5602" actId="20577"/>
        <pc:sldMkLst>
          <pc:docMk/>
          <pc:sldMk cId="2051000885" sldId="819"/>
        </pc:sldMkLst>
        <pc:spChg chg="mod">
          <ac:chgData name="Dan Bridges" userId="8b87ab884fe90637" providerId="LiveId" clId="{6D2D61EF-E5EC-4054-B0F9-F738466408D8}" dt="2023-05-24T08:13:56.054" v="5602" actId="20577"/>
          <ac:spMkLst>
            <pc:docMk/>
            <pc:sldMk cId="2051000885" sldId="819"/>
            <ac:spMk id="2" creationId="{8B0FFCB8-32DC-1EB3-9092-528EB1C39167}"/>
          </ac:spMkLst>
        </pc:spChg>
        <pc:spChg chg="mod">
          <ac:chgData name="Dan Bridges" userId="8b87ab884fe90637" providerId="LiveId" clId="{6D2D61EF-E5EC-4054-B0F9-F738466408D8}" dt="2023-05-24T06:28:17.888" v="4743" actId="6549"/>
          <ac:spMkLst>
            <pc:docMk/>
            <pc:sldMk cId="2051000885" sldId="819"/>
            <ac:spMk id="7" creationId="{BC2B6205-CB8C-5A12-CE62-BC72A6F554D4}"/>
          </ac:spMkLst>
        </pc:spChg>
      </pc:sldChg>
      <pc:sldChg chg="modSp add mod ord modTransition modAnim">
        <pc:chgData name="Dan Bridges" userId="8b87ab884fe90637" providerId="LiveId" clId="{6D2D61EF-E5EC-4054-B0F9-F738466408D8}" dt="2023-05-24T07:10:48.280" v="5376" actId="1035"/>
        <pc:sldMkLst>
          <pc:docMk/>
          <pc:sldMk cId="1291662717" sldId="820"/>
        </pc:sldMkLst>
        <pc:spChg chg="mod">
          <ac:chgData name="Dan Bridges" userId="8b87ab884fe90637" providerId="LiveId" clId="{6D2D61EF-E5EC-4054-B0F9-F738466408D8}" dt="2023-05-24T07:09:50.117" v="5330" actId="1036"/>
          <ac:spMkLst>
            <pc:docMk/>
            <pc:sldMk cId="1291662717" sldId="820"/>
            <ac:spMk id="4" creationId="{34EB66FE-4E71-BA9B-AE6A-C8F4C78656C1}"/>
          </ac:spMkLst>
        </pc:spChg>
        <pc:spChg chg="mod">
          <ac:chgData name="Dan Bridges" userId="8b87ab884fe90637" providerId="LiveId" clId="{6D2D61EF-E5EC-4054-B0F9-F738466408D8}" dt="2023-05-24T07:10:48.280" v="5376" actId="1035"/>
          <ac:spMkLst>
            <pc:docMk/>
            <pc:sldMk cId="1291662717" sldId="820"/>
            <ac:spMk id="6" creationId="{C04191EB-CC03-5E5C-0C97-D076F939DC6D}"/>
          </ac:spMkLst>
        </pc:spChg>
      </pc:sldChg>
      <pc:sldChg chg="addSp delSp modSp add mod ord modAnim">
        <pc:chgData name="Dan Bridges" userId="8b87ab884fe90637" providerId="LiveId" clId="{6D2D61EF-E5EC-4054-B0F9-F738466408D8}" dt="2023-05-24T08:13:45.555" v="5596" actId="20577"/>
        <pc:sldMkLst>
          <pc:docMk/>
          <pc:sldMk cId="1040094159" sldId="821"/>
        </pc:sldMkLst>
        <pc:spChg chg="mod">
          <ac:chgData name="Dan Bridges" userId="8b87ab884fe90637" providerId="LiveId" clId="{6D2D61EF-E5EC-4054-B0F9-F738466408D8}" dt="2023-05-24T08:13:45.555" v="5596" actId="20577"/>
          <ac:spMkLst>
            <pc:docMk/>
            <pc:sldMk cId="1040094159" sldId="821"/>
            <ac:spMk id="2" creationId="{8B0FFCB8-32DC-1EB3-9092-528EB1C39167}"/>
          </ac:spMkLst>
        </pc:spChg>
        <pc:spChg chg="mod">
          <ac:chgData name="Dan Bridges" userId="8b87ab884fe90637" providerId="LiveId" clId="{6D2D61EF-E5EC-4054-B0F9-F738466408D8}" dt="2023-05-24T06:39:14.898" v="5169" actId="1076"/>
          <ac:spMkLst>
            <pc:docMk/>
            <pc:sldMk cId="1040094159" sldId="821"/>
            <ac:spMk id="6" creationId="{C04191EB-CC03-5E5C-0C97-D076F939DC6D}"/>
          </ac:spMkLst>
        </pc:spChg>
        <pc:spChg chg="del">
          <ac:chgData name="Dan Bridges" userId="8b87ab884fe90637" providerId="LiveId" clId="{6D2D61EF-E5EC-4054-B0F9-F738466408D8}" dt="2023-05-24T06:36:41.201" v="5118" actId="478"/>
          <ac:spMkLst>
            <pc:docMk/>
            <pc:sldMk cId="1040094159" sldId="821"/>
            <ac:spMk id="7" creationId="{BC2B6205-CB8C-5A12-CE62-BC72A6F554D4}"/>
          </ac:spMkLst>
        </pc:spChg>
        <pc:spChg chg="add mod">
          <ac:chgData name="Dan Bridges" userId="8b87ab884fe90637" providerId="LiveId" clId="{6D2D61EF-E5EC-4054-B0F9-F738466408D8}" dt="2023-05-24T08:12:10.925" v="5593" actId="1038"/>
          <ac:spMkLst>
            <pc:docMk/>
            <pc:sldMk cId="1040094159" sldId="821"/>
            <ac:spMk id="8" creationId="{2741DEDB-CFB6-B87D-761A-70D795ED511F}"/>
          </ac:spMkLst>
        </pc:spChg>
      </pc:sldChg>
      <pc:sldChg chg="add ord modTransition">
        <pc:chgData name="Dan Bridges" userId="8b87ab884fe90637" providerId="LiveId" clId="{6D2D61EF-E5EC-4054-B0F9-F738466408D8}" dt="2023-05-24T07:00:04.459" v="5319"/>
        <pc:sldMkLst>
          <pc:docMk/>
          <pc:sldMk cId="2657604949" sldId="822"/>
        </pc:sldMkLst>
      </pc:sldChg>
      <pc:sldChg chg="addSp modSp add mod modAnim">
        <pc:chgData name="Dan Bridges" userId="8b87ab884fe90637" providerId="LiveId" clId="{6D2D61EF-E5EC-4054-B0F9-F738466408D8}" dt="2023-05-24T08:11:24.604" v="5590" actId="1036"/>
        <pc:sldMkLst>
          <pc:docMk/>
          <pc:sldMk cId="2880982071" sldId="823"/>
        </pc:sldMkLst>
        <pc:spChg chg="add mod">
          <ac:chgData name="Dan Bridges" userId="8b87ab884fe90637" providerId="LiveId" clId="{6D2D61EF-E5EC-4054-B0F9-F738466408D8}" dt="2023-05-24T08:11:24.604" v="5590" actId="1036"/>
          <ac:spMkLst>
            <pc:docMk/>
            <pc:sldMk cId="2880982071" sldId="823"/>
            <ac:spMk id="2" creationId="{1B2FA326-EE6C-99A1-40F9-C71488A7069F}"/>
          </ac:spMkLst>
        </pc:spChg>
        <pc:spChg chg="mod">
          <ac:chgData name="Dan Bridges" userId="8b87ab884fe90637" providerId="LiveId" clId="{6D2D61EF-E5EC-4054-B0F9-F738466408D8}" dt="2023-05-24T08:04:39.342" v="5403" actId="20577"/>
          <ac:spMkLst>
            <pc:docMk/>
            <pc:sldMk cId="2880982071" sldId="823"/>
            <ac:spMk id="4" creationId="{34EB66FE-4E71-BA9B-AE6A-C8F4C78656C1}"/>
          </ac:spMkLst>
        </pc:spChg>
        <pc:spChg chg="mod">
          <ac:chgData name="Dan Bridges" userId="8b87ab884fe90637" providerId="LiveId" clId="{6D2D61EF-E5EC-4054-B0F9-F738466408D8}" dt="2023-05-24T08:08:47.436" v="5471" actId="1036"/>
          <ac:spMkLst>
            <pc:docMk/>
            <pc:sldMk cId="2880982071" sldId="823"/>
            <ac:spMk id="6" creationId="{C04191EB-CC03-5E5C-0C97-D076F939DC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B004B-FCCC-4D4A-89D7-48EABCB64B8B}" type="datetimeFigureOut">
              <a:rPr lang="en-US" smtClean="0"/>
              <a:t>6/4/23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BEC71-F2EA-4B56-8282-D5B5CCDB2376}" type="slidenum">
              <a:rPr lang="en-US" smtClean="0"/>
              <a:t>‹#›</a:t>
            </a:fld>
            <a:endParaRPr lang="en-US"/>
          </a:p>
        </p:txBody>
      </p:sp>
    </p:spTree>
    <p:extLst>
      <p:ext uri="{BB962C8B-B14F-4D97-AF65-F5344CB8AC3E}">
        <p14:creationId xmlns:p14="http://schemas.microsoft.com/office/powerpoint/2010/main" val="343435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1</a:t>
            </a:fld>
            <a:endParaRPr lang="en-US"/>
          </a:p>
        </p:txBody>
      </p:sp>
    </p:spTree>
    <p:extLst>
      <p:ext uri="{BB962C8B-B14F-4D97-AF65-F5344CB8AC3E}">
        <p14:creationId xmlns:p14="http://schemas.microsoft.com/office/powerpoint/2010/main" val="101420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19</a:t>
            </a:fld>
            <a:endParaRPr lang="en-US"/>
          </a:p>
        </p:txBody>
      </p:sp>
    </p:spTree>
    <p:extLst>
      <p:ext uri="{BB962C8B-B14F-4D97-AF65-F5344CB8AC3E}">
        <p14:creationId xmlns:p14="http://schemas.microsoft.com/office/powerpoint/2010/main" val="1661810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20</a:t>
            </a:fld>
            <a:endParaRPr lang="en-US"/>
          </a:p>
        </p:txBody>
      </p:sp>
    </p:spTree>
    <p:extLst>
      <p:ext uri="{BB962C8B-B14F-4D97-AF65-F5344CB8AC3E}">
        <p14:creationId xmlns:p14="http://schemas.microsoft.com/office/powerpoint/2010/main" val="2088098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21</a:t>
            </a:fld>
            <a:endParaRPr lang="en-US"/>
          </a:p>
        </p:txBody>
      </p:sp>
    </p:spTree>
    <p:extLst>
      <p:ext uri="{BB962C8B-B14F-4D97-AF65-F5344CB8AC3E}">
        <p14:creationId xmlns:p14="http://schemas.microsoft.com/office/powerpoint/2010/main" val="1598552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22</a:t>
            </a:fld>
            <a:endParaRPr lang="en-US"/>
          </a:p>
        </p:txBody>
      </p:sp>
    </p:spTree>
    <p:extLst>
      <p:ext uri="{BB962C8B-B14F-4D97-AF65-F5344CB8AC3E}">
        <p14:creationId xmlns:p14="http://schemas.microsoft.com/office/powerpoint/2010/main" val="3829485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23</a:t>
            </a:fld>
            <a:endParaRPr lang="en-US"/>
          </a:p>
        </p:txBody>
      </p:sp>
    </p:spTree>
    <p:extLst>
      <p:ext uri="{BB962C8B-B14F-4D97-AF65-F5344CB8AC3E}">
        <p14:creationId xmlns:p14="http://schemas.microsoft.com/office/powerpoint/2010/main" val="4216472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24</a:t>
            </a:fld>
            <a:endParaRPr lang="en-US"/>
          </a:p>
        </p:txBody>
      </p:sp>
    </p:spTree>
    <p:extLst>
      <p:ext uri="{BB962C8B-B14F-4D97-AF65-F5344CB8AC3E}">
        <p14:creationId xmlns:p14="http://schemas.microsoft.com/office/powerpoint/2010/main" val="1074785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26</a:t>
            </a:fld>
            <a:endParaRPr lang="en-US"/>
          </a:p>
        </p:txBody>
      </p:sp>
    </p:spTree>
    <p:extLst>
      <p:ext uri="{BB962C8B-B14F-4D97-AF65-F5344CB8AC3E}">
        <p14:creationId xmlns:p14="http://schemas.microsoft.com/office/powerpoint/2010/main" val="337767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27</a:t>
            </a:fld>
            <a:endParaRPr lang="en-US"/>
          </a:p>
        </p:txBody>
      </p:sp>
    </p:spTree>
    <p:extLst>
      <p:ext uri="{BB962C8B-B14F-4D97-AF65-F5344CB8AC3E}">
        <p14:creationId xmlns:p14="http://schemas.microsoft.com/office/powerpoint/2010/main" val="3125541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28</a:t>
            </a:fld>
            <a:endParaRPr lang="en-US"/>
          </a:p>
        </p:txBody>
      </p:sp>
    </p:spTree>
    <p:extLst>
      <p:ext uri="{BB962C8B-B14F-4D97-AF65-F5344CB8AC3E}">
        <p14:creationId xmlns:p14="http://schemas.microsoft.com/office/powerpoint/2010/main" val="3792465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29</a:t>
            </a:fld>
            <a:endParaRPr lang="en-US"/>
          </a:p>
        </p:txBody>
      </p:sp>
    </p:spTree>
    <p:extLst>
      <p:ext uri="{BB962C8B-B14F-4D97-AF65-F5344CB8AC3E}">
        <p14:creationId xmlns:p14="http://schemas.microsoft.com/office/powerpoint/2010/main" val="399535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10</a:t>
            </a:fld>
            <a:endParaRPr lang="en-US"/>
          </a:p>
        </p:txBody>
      </p:sp>
    </p:spTree>
    <p:extLst>
      <p:ext uri="{BB962C8B-B14F-4D97-AF65-F5344CB8AC3E}">
        <p14:creationId xmlns:p14="http://schemas.microsoft.com/office/powerpoint/2010/main" val="128201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30</a:t>
            </a:fld>
            <a:endParaRPr lang="en-US"/>
          </a:p>
        </p:txBody>
      </p:sp>
    </p:spTree>
    <p:extLst>
      <p:ext uri="{BB962C8B-B14F-4D97-AF65-F5344CB8AC3E}">
        <p14:creationId xmlns:p14="http://schemas.microsoft.com/office/powerpoint/2010/main" val="474325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31</a:t>
            </a:fld>
            <a:endParaRPr lang="en-US"/>
          </a:p>
        </p:txBody>
      </p:sp>
    </p:spTree>
    <p:extLst>
      <p:ext uri="{BB962C8B-B14F-4D97-AF65-F5344CB8AC3E}">
        <p14:creationId xmlns:p14="http://schemas.microsoft.com/office/powerpoint/2010/main" val="940044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32</a:t>
            </a:fld>
            <a:endParaRPr lang="en-US"/>
          </a:p>
        </p:txBody>
      </p:sp>
    </p:spTree>
    <p:extLst>
      <p:ext uri="{BB962C8B-B14F-4D97-AF65-F5344CB8AC3E}">
        <p14:creationId xmlns:p14="http://schemas.microsoft.com/office/powerpoint/2010/main" val="2014253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33</a:t>
            </a:fld>
            <a:endParaRPr lang="en-US"/>
          </a:p>
        </p:txBody>
      </p:sp>
    </p:spTree>
    <p:extLst>
      <p:ext uri="{BB962C8B-B14F-4D97-AF65-F5344CB8AC3E}">
        <p14:creationId xmlns:p14="http://schemas.microsoft.com/office/powerpoint/2010/main" val="30012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34</a:t>
            </a:fld>
            <a:endParaRPr lang="en-US"/>
          </a:p>
        </p:txBody>
      </p:sp>
    </p:spTree>
    <p:extLst>
      <p:ext uri="{BB962C8B-B14F-4D97-AF65-F5344CB8AC3E}">
        <p14:creationId xmlns:p14="http://schemas.microsoft.com/office/powerpoint/2010/main" val="2857882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35</a:t>
            </a:fld>
            <a:endParaRPr lang="en-US"/>
          </a:p>
        </p:txBody>
      </p:sp>
    </p:spTree>
    <p:extLst>
      <p:ext uri="{BB962C8B-B14F-4D97-AF65-F5344CB8AC3E}">
        <p14:creationId xmlns:p14="http://schemas.microsoft.com/office/powerpoint/2010/main" val="1252905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36</a:t>
            </a:fld>
            <a:endParaRPr lang="en-US"/>
          </a:p>
        </p:txBody>
      </p:sp>
    </p:spTree>
    <p:extLst>
      <p:ext uri="{BB962C8B-B14F-4D97-AF65-F5344CB8AC3E}">
        <p14:creationId xmlns:p14="http://schemas.microsoft.com/office/powerpoint/2010/main" val="427559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37</a:t>
            </a:fld>
            <a:endParaRPr lang="en-US"/>
          </a:p>
        </p:txBody>
      </p:sp>
    </p:spTree>
    <p:extLst>
      <p:ext uri="{BB962C8B-B14F-4D97-AF65-F5344CB8AC3E}">
        <p14:creationId xmlns:p14="http://schemas.microsoft.com/office/powerpoint/2010/main" val="948290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38</a:t>
            </a:fld>
            <a:endParaRPr lang="en-US"/>
          </a:p>
        </p:txBody>
      </p:sp>
    </p:spTree>
    <p:extLst>
      <p:ext uri="{BB962C8B-B14F-4D97-AF65-F5344CB8AC3E}">
        <p14:creationId xmlns:p14="http://schemas.microsoft.com/office/powerpoint/2010/main" val="3639939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39</a:t>
            </a:fld>
            <a:endParaRPr lang="en-US"/>
          </a:p>
        </p:txBody>
      </p:sp>
    </p:spTree>
    <p:extLst>
      <p:ext uri="{BB962C8B-B14F-4D97-AF65-F5344CB8AC3E}">
        <p14:creationId xmlns:p14="http://schemas.microsoft.com/office/powerpoint/2010/main" val="214357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11</a:t>
            </a:fld>
            <a:endParaRPr lang="en-US"/>
          </a:p>
        </p:txBody>
      </p:sp>
    </p:spTree>
    <p:extLst>
      <p:ext uri="{BB962C8B-B14F-4D97-AF65-F5344CB8AC3E}">
        <p14:creationId xmlns:p14="http://schemas.microsoft.com/office/powerpoint/2010/main" val="982993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40</a:t>
            </a:fld>
            <a:endParaRPr lang="en-US"/>
          </a:p>
        </p:txBody>
      </p:sp>
    </p:spTree>
    <p:extLst>
      <p:ext uri="{BB962C8B-B14F-4D97-AF65-F5344CB8AC3E}">
        <p14:creationId xmlns:p14="http://schemas.microsoft.com/office/powerpoint/2010/main" val="917633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41</a:t>
            </a:fld>
            <a:endParaRPr lang="en-US"/>
          </a:p>
        </p:txBody>
      </p:sp>
    </p:spTree>
    <p:extLst>
      <p:ext uri="{BB962C8B-B14F-4D97-AF65-F5344CB8AC3E}">
        <p14:creationId xmlns:p14="http://schemas.microsoft.com/office/powerpoint/2010/main" val="3822311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43</a:t>
            </a:fld>
            <a:endParaRPr lang="en-US"/>
          </a:p>
        </p:txBody>
      </p:sp>
    </p:spTree>
    <p:extLst>
      <p:ext uri="{BB962C8B-B14F-4D97-AF65-F5344CB8AC3E}">
        <p14:creationId xmlns:p14="http://schemas.microsoft.com/office/powerpoint/2010/main" val="1404014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12</a:t>
            </a:fld>
            <a:endParaRPr lang="en-US"/>
          </a:p>
        </p:txBody>
      </p:sp>
    </p:spTree>
    <p:extLst>
      <p:ext uri="{BB962C8B-B14F-4D97-AF65-F5344CB8AC3E}">
        <p14:creationId xmlns:p14="http://schemas.microsoft.com/office/powerpoint/2010/main" val="167915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13</a:t>
            </a:fld>
            <a:endParaRPr lang="en-US"/>
          </a:p>
        </p:txBody>
      </p:sp>
    </p:spTree>
    <p:extLst>
      <p:ext uri="{BB962C8B-B14F-4D97-AF65-F5344CB8AC3E}">
        <p14:creationId xmlns:p14="http://schemas.microsoft.com/office/powerpoint/2010/main" val="352615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15</a:t>
            </a:fld>
            <a:endParaRPr lang="en-US"/>
          </a:p>
        </p:txBody>
      </p:sp>
    </p:spTree>
    <p:extLst>
      <p:ext uri="{BB962C8B-B14F-4D97-AF65-F5344CB8AC3E}">
        <p14:creationId xmlns:p14="http://schemas.microsoft.com/office/powerpoint/2010/main" val="212636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16</a:t>
            </a:fld>
            <a:endParaRPr lang="en-US"/>
          </a:p>
        </p:txBody>
      </p:sp>
    </p:spTree>
    <p:extLst>
      <p:ext uri="{BB962C8B-B14F-4D97-AF65-F5344CB8AC3E}">
        <p14:creationId xmlns:p14="http://schemas.microsoft.com/office/powerpoint/2010/main" val="2371844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17</a:t>
            </a:fld>
            <a:endParaRPr lang="en-US"/>
          </a:p>
        </p:txBody>
      </p:sp>
    </p:spTree>
    <p:extLst>
      <p:ext uri="{BB962C8B-B14F-4D97-AF65-F5344CB8AC3E}">
        <p14:creationId xmlns:p14="http://schemas.microsoft.com/office/powerpoint/2010/main" val="137679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18</a:t>
            </a:fld>
            <a:endParaRPr lang="en-US"/>
          </a:p>
        </p:txBody>
      </p:sp>
    </p:spTree>
    <p:extLst>
      <p:ext uri="{BB962C8B-B14F-4D97-AF65-F5344CB8AC3E}">
        <p14:creationId xmlns:p14="http://schemas.microsoft.com/office/powerpoint/2010/main" val="1865479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2D18B-A05A-4C91-82DA-69E5D2F12AB3}" type="datetimeFigureOut">
              <a:rPr lang="en-US" smtClean="0"/>
              <a:t>6/4/23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66639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6/4/23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295272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6/4/23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225787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6/4/23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9316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6/4/23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999530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62D18B-A05A-4C91-82DA-69E5D2F12AB3}" type="datetimeFigureOut">
              <a:rPr lang="en-US" smtClean="0"/>
              <a:t>6/4/23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69681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62D18B-A05A-4C91-82DA-69E5D2F12AB3}" type="datetimeFigureOut">
              <a:rPr lang="en-US" smtClean="0"/>
              <a:t>6/4/23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4055401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2D18B-A05A-4C91-82DA-69E5D2F12AB3}" type="datetimeFigureOut">
              <a:rPr lang="en-US" smtClean="0"/>
              <a:t>6/4/23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7859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2D18B-A05A-4C91-82DA-69E5D2F12AB3}" type="datetimeFigureOut">
              <a:rPr lang="en-US" smtClean="0"/>
              <a:t>6/4/23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215655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5910108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660079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2D18B-A05A-4C91-82DA-69E5D2F12AB3}" type="datetimeFigureOut">
              <a:rPr lang="en-US" smtClean="0"/>
              <a:t>6/4/23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970343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23266678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25849908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51782143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09005146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22334856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83296001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2973804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23944532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27370186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2D18B-A05A-4C91-82DA-69E5D2F12AB3}" type="datetimeFigureOut">
              <a:rPr lang="en-US" smtClean="0"/>
              <a:t>6/4/23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338523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2D18B-A05A-4C91-82DA-69E5D2F12AB3}" type="datetimeFigureOut">
              <a:rPr lang="en-US" smtClean="0"/>
              <a:t>6/4/23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109450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2D18B-A05A-4C91-82DA-69E5D2F12AB3}" type="datetimeFigureOut">
              <a:rPr lang="en-US" smtClean="0"/>
              <a:t>6/4/23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81737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2D18B-A05A-4C91-82DA-69E5D2F12AB3}" type="datetimeFigureOut">
              <a:rPr lang="en-US" smtClean="0"/>
              <a:t>6/4/23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147858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2D18B-A05A-4C91-82DA-69E5D2F12AB3}" type="datetimeFigureOut">
              <a:rPr lang="en-US" smtClean="0"/>
              <a:t>6/4/23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95805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6/4/23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165794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6/4/23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81069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362D18B-A05A-4C91-82DA-69E5D2F12AB3}" type="datetimeFigureOut">
              <a:rPr lang="en-US" smtClean="0"/>
              <a:t>6/4/23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18998EB-8823-4EF2-82A3-53A62F38B758}" type="slidenum">
              <a:rPr lang="en-US" smtClean="0"/>
              <a:t>‹#›</a:t>
            </a:fld>
            <a:endParaRPr lang="en-US"/>
          </a:p>
        </p:txBody>
      </p:sp>
    </p:spTree>
    <p:extLst>
      <p:ext uri="{BB962C8B-B14F-4D97-AF65-F5344CB8AC3E}">
        <p14:creationId xmlns:p14="http://schemas.microsoft.com/office/powerpoint/2010/main" val="3760799162"/>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207218182"/>
      </p:ext>
    </p:extLst>
  </p:cSld>
  <p:clrMap bg1="dk2" tx1="lt1" bg2="dk1"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hyperlink" Target="https://publicdomainpictures.net/en/view-image.php?image=362441&amp;picture=meadow-and-hills"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publicdomainpictures.net/en/view-image.php?image=362441&amp;picture=meadow-and-hills"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publicdomainpictures.net/en/view-image.php?image=362441&amp;picture=meadow-and-hills"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publicdomainpictures.net/en/view-image.php?image=362441&amp;picture=meadow-and-hills"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publicdomainpictures.net/en/view-image.php?image=362441&amp;picture=meadow-and-hills"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istening to the Lord in the Wilderness">
            <a:extLst>
              <a:ext uri="{FF2B5EF4-FFF2-40B4-BE49-F238E27FC236}">
                <a16:creationId xmlns:a16="http://schemas.microsoft.com/office/drawing/2014/main" id="{D844A0ED-D6B4-C12F-D80E-50D76ABC9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E5970F-AC60-1204-9A5F-D19BBBC58F1F}"/>
              </a:ext>
            </a:extLst>
          </p:cNvPr>
          <p:cNvSpPr txBox="1"/>
          <p:nvPr/>
        </p:nvSpPr>
        <p:spPr>
          <a:xfrm>
            <a:off x="2118401" y="290152"/>
            <a:ext cx="7888698" cy="1200329"/>
          </a:xfrm>
          <a:prstGeom prst="rect">
            <a:avLst/>
          </a:prstGeom>
          <a:noFill/>
          <a:effectLst>
            <a:glow rad="127000">
              <a:schemeClr val="bg1"/>
            </a:glow>
          </a:effectLst>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effectLst>
                  <a:glow rad="139700">
                    <a:schemeClr val="bg1"/>
                  </a:glow>
                </a:effectLst>
              </a:rPr>
              <a:t>Philippians 4:10</a:t>
            </a:r>
            <a:r>
              <a:rPr lang="en-US" sz="4000" dirty="0">
                <a:effectLst>
                  <a:glow rad="139700">
                    <a:schemeClr val="bg1"/>
                  </a:glow>
                </a:effectLst>
              </a:rPr>
              <a:t> </a:t>
            </a:r>
            <a:r>
              <a:rPr lang="en-US" sz="7200" dirty="0">
                <a:effectLst>
                  <a:glow rad="139700">
                    <a:schemeClr val="bg1"/>
                  </a:glow>
                </a:effectLst>
              </a:rPr>
              <a:t>-</a:t>
            </a:r>
            <a:r>
              <a:rPr lang="en-US" sz="2000" dirty="0">
                <a:effectLst>
                  <a:glow rad="139700">
                    <a:schemeClr val="bg1"/>
                  </a:glow>
                </a:effectLst>
              </a:rPr>
              <a:t> </a:t>
            </a:r>
            <a:r>
              <a:rPr lang="en-US" sz="7200" dirty="0">
                <a:effectLst>
                  <a:glow rad="139700">
                    <a:schemeClr val="bg1"/>
                  </a:glow>
                </a:effectLst>
              </a:rPr>
              <a:t>13</a:t>
            </a:r>
          </a:p>
        </p:txBody>
      </p:sp>
      <p:sp>
        <p:nvSpPr>
          <p:cNvPr id="4" name="TextBox 3">
            <a:extLst>
              <a:ext uri="{FF2B5EF4-FFF2-40B4-BE49-F238E27FC236}">
                <a16:creationId xmlns:a16="http://schemas.microsoft.com/office/drawing/2014/main" id="{34EB66FE-4E71-BA9B-AE6A-C8F4C78656C1}"/>
              </a:ext>
            </a:extLst>
          </p:cNvPr>
          <p:cNvSpPr txBox="1"/>
          <p:nvPr/>
        </p:nvSpPr>
        <p:spPr>
          <a:xfrm>
            <a:off x="370992" y="2567619"/>
            <a:ext cx="11316700" cy="1200329"/>
          </a:xfrm>
          <a:prstGeom prst="rect">
            <a:avLst/>
          </a:prstGeom>
          <a:noFill/>
        </p:spPr>
        <p:txBody>
          <a:bodyPr wrap="square" rtlCol="0">
            <a:spAutoFit/>
          </a:bodyPr>
          <a:lstStyle/>
          <a:p>
            <a:pPr algn="ctr"/>
            <a:r>
              <a:rPr lang="en-US" sz="7200" b="1" dirty="0">
                <a:effectLst>
                  <a:glow rad="139700">
                    <a:schemeClr val="bg1"/>
                  </a:glow>
                </a:effectLst>
                <a:latin typeface="Calibri" panose="020F0502020204030204" pitchFamily="34" charset="0"/>
                <a:cs typeface="Calibri" panose="020F0502020204030204" pitchFamily="34" charset="0"/>
              </a:rPr>
              <a:t>The Secret of Being Content</a:t>
            </a:r>
          </a:p>
        </p:txBody>
      </p:sp>
      <p:sp>
        <p:nvSpPr>
          <p:cNvPr id="5" name="Rectangle 4">
            <a:extLst>
              <a:ext uri="{FF2B5EF4-FFF2-40B4-BE49-F238E27FC236}">
                <a16:creationId xmlns:a16="http://schemas.microsoft.com/office/drawing/2014/main" id="{84CCF852-733F-DC06-4236-C10F21BB0F28}"/>
              </a:ext>
            </a:extLst>
          </p:cNvPr>
          <p:cNvSpPr>
            <a:spLocks noChangeArrowheads="1"/>
          </p:cNvSpPr>
          <p:nvPr/>
        </p:nvSpPr>
        <p:spPr bwMode="auto">
          <a:xfrm>
            <a:off x="0" y="5486400"/>
            <a:ext cx="12192000" cy="1403552"/>
          </a:xfrm>
          <a:prstGeom prst="rect">
            <a:avLst/>
          </a:prstGeom>
          <a:solidFill>
            <a:sysClr val="windowText" lastClr="000000"/>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Dan Bridges</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Amman International Church, Jordan (AmmanChurch.org)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8484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Overview of the Passage</a:t>
            </a:r>
          </a:p>
        </p:txBody>
      </p:sp>
      <p:sp>
        <p:nvSpPr>
          <p:cNvPr id="6" name="TextBox 5">
            <a:extLst>
              <a:ext uri="{FF2B5EF4-FFF2-40B4-BE49-F238E27FC236}">
                <a16:creationId xmlns:a16="http://schemas.microsoft.com/office/drawing/2014/main" id="{C04191EB-CC03-5E5C-0C97-D076F939DC6D}"/>
              </a:ext>
            </a:extLst>
          </p:cNvPr>
          <p:cNvSpPr txBox="1"/>
          <p:nvPr/>
        </p:nvSpPr>
        <p:spPr>
          <a:xfrm>
            <a:off x="762317" y="1077814"/>
            <a:ext cx="10667366" cy="2554545"/>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10</a:t>
            </a:r>
            <a:r>
              <a:rPr lang="en-US" sz="4000" b="1" dirty="0">
                <a:effectLst>
                  <a:glow rad="139700">
                    <a:schemeClr val="bg1"/>
                  </a:glow>
                </a:effectLst>
                <a:latin typeface="Calibri" panose="020F0502020204030204" pitchFamily="34" charset="0"/>
                <a:cs typeface="Calibri" panose="020F0502020204030204" pitchFamily="34" charset="0"/>
              </a:rPr>
              <a:t> I rejoiced in the Lord greatly that now at length you have revived your concern for me. You were indeed concerned for me, but you had no opportunity.</a:t>
            </a:r>
          </a:p>
        </p:txBody>
      </p:sp>
      <p:sp>
        <p:nvSpPr>
          <p:cNvPr id="2" name="Rectangle: Rounded Corners 1">
            <a:extLst>
              <a:ext uri="{FF2B5EF4-FFF2-40B4-BE49-F238E27FC236}">
                <a16:creationId xmlns:a16="http://schemas.microsoft.com/office/drawing/2014/main" id="{6BF50CEB-45BD-9955-DEAA-3CC5F2895D31}"/>
              </a:ext>
            </a:extLst>
          </p:cNvPr>
          <p:cNvSpPr/>
          <p:nvPr/>
        </p:nvSpPr>
        <p:spPr>
          <a:xfrm>
            <a:off x="641624" y="3682234"/>
            <a:ext cx="10908751" cy="3034448"/>
          </a:xfrm>
          <a:prstGeom prst="roundRect">
            <a:avLst/>
          </a:prstGeom>
          <a:solidFill>
            <a:srgbClr val="5C563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spcAft>
                <a:spcPts val="600"/>
              </a:spcAft>
              <a:buFont typeface="Arial" panose="020B0604020202020204" pitchFamily="34" charset="0"/>
              <a:buChar char="•"/>
            </a:pPr>
            <a:r>
              <a:rPr lang="en-US" sz="4000" b="1" dirty="0" err="1">
                <a:effectLst>
                  <a:glow rad="139700">
                    <a:schemeClr val="bg1"/>
                  </a:glow>
                </a:effectLst>
                <a:latin typeface="Calibri" panose="020F0502020204030204" pitchFamily="34" charset="0"/>
                <a:cs typeface="Calibri" panose="020F0502020204030204" pitchFamily="34" charset="0"/>
              </a:rPr>
              <a:t>Vss</a:t>
            </a:r>
            <a:r>
              <a:rPr lang="en-US" sz="4000" b="1" dirty="0">
                <a:effectLst>
                  <a:glow rad="139700">
                    <a:schemeClr val="bg1"/>
                  </a:glow>
                </a:effectLst>
                <a:latin typeface="Calibri" panose="020F0502020204030204" pitchFamily="34" charset="0"/>
                <a:cs typeface="Calibri" panose="020F0502020204030204" pitchFamily="34" charset="0"/>
              </a:rPr>
              <a:t> 10-19 are Paul’s “thank you”</a:t>
            </a:r>
          </a:p>
          <a:p>
            <a:pPr marL="571500" indent="-571500">
              <a:spcAft>
                <a:spcPts val="1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It had been a long time since they had shown their concern for Paul</a:t>
            </a:r>
          </a:p>
          <a:p>
            <a:pPr marL="571500" indent="-571500">
              <a:spcAft>
                <a:spcPts val="1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Paul had “rejoiced greatly” at their gift</a:t>
            </a:r>
          </a:p>
        </p:txBody>
      </p:sp>
    </p:spTree>
    <p:extLst>
      <p:ext uri="{BB962C8B-B14F-4D97-AF65-F5344CB8AC3E}">
        <p14:creationId xmlns:p14="http://schemas.microsoft.com/office/powerpoint/2010/main" val="20646837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Overview of the Passage</a:t>
            </a:r>
          </a:p>
        </p:txBody>
      </p:sp>
      <p:sp>
        <p:nvSpPr>
          <p:cNvPr id="6" name="TextBox 5">
            <a:extLst>
              <a:ext uri="{FF2B5EF4-FFF2-40B4-BE49-F238E27FC236}">
                <a16:creationId xmlns:a16="http://schemas.microsoft.com/office/drawing/2014/main" id="{C04191EB-CC03-5E5C-0C97-D076F939DC6D}"/>
              </a:ext>
            </a:extLst>
          </p:cNvPr>
          <p:cNvSpPr txBox="1"/>
          <p:nvPr/>
        </p:nvSpPr>
        <p:spPr>
          <a:xfrm>
            <a:off x="762317" y="1077814"/>
            <a:ext cx="10667366" cy="1938992"/>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11 </a:t>
            </a:r>
            <a:r>
              <a:rPr lang="en-US" sz="4000" b="1" dirty="0">
                <a:effectLst>
                  <a:glow rad="139700">
                    <a:schemeClr val="bg1"/>
                  </a:glow>
                </a:effectLst>
                <a:latin typeface="Calibri" panose="020F0502020204030204" pitchFamily="34" charset="0"/>
                <a:cs typeface="Calibri" panose="020F0502020204030204" pitchFamily="34" charset="0"/>
              </a:rPr>
              <a:t>Not that I am speaking of being in need, for I have learned in whatever situation I am to be content. </a:t>
            </a:r>
          </a:p>
        </p:txBody>
      </p:sp>
      <p:sp>
        <p:nvSpPr>
          <p:cNvPr id="2" name="Rectangle: Rounded Corners 1">
            <a:extLst>
              <a:ext uri="{FF2B5EF4-FFF2-40B4-BE49-F238E27FC236}">
                <a16:creationId xmlns:a16="http://schemas.microsoft.com/office/drawing/2014/main" id="{6BF50CEB-45BD-9955-DEAA-3CC5F2895D31}"/>
              </a:ext>
            </a:extLst>
          </p:cNvPr>
          <p:cNvSpPr/>
          <p:nvPr/>
        </p:nvSpPr>
        <p:spPr>
          <a:xfrm>
            <a:off x="641624" y="3682234"/>
            <a:ext cx="10908751" cy="3034448"/>
          </a:xfrm>
          <a:prstGeom prst="roundRect">
            <a:avLst/>
          </a:prstGeom>
          <a:solidFill>
            <a:srgbClr val="5C563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Clarification:  Paul’s joy had not been at his needs being met by their gift.</a:t>
            </a:r>
          </a:p>
          <a:p>
            <a:pPr marL="571500" indent="-571500">
              <a:spcAft>
                <a:spcPts val="1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Paul had not seen himself as being “in need” because he had learned to be content.</a:t>
            </a:r>
          </a:p>
        </p:txBody>
      </p:sp>
    </p:spTree>
    <p:extLst>
      <p:ext uri="{BB962C8B-B14F-4D97-AF65-F5344CB8AC3E}">
        <p14:creationId xmlns:p14="http://schemas.microsoft.com/office/powerpoint/2010/main" val="234113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Overview of the Passage</a:t>
            </a:r>
          </a:p>
        </p:txBody>
      </p:sp>
      <p:sp>
        <p:nvSpPr>
          <p:cNvPr id="6" name="TextBox 5">
            <a:extLst>
              <a:ext uri="{FF2B5EF4-FFF2-40B4-BE49-F238E27FC236}">
                <a16:creationId xmlns:a16="http://schemas.microsoft.com/office/drawing/2014/main" id="{C04191EB-CC03-5E5C-0C97-D076F939DC6D}"/>
              </a:ext>
            </a:extLst>
          </p:cNvPr>
          <p:cNvSpPr txBox="1"/>
          <p:nvPr/>
        </p:nvSpPr>
        <p:spPr>
          <a:xfrm>
            <a:off x="762317" y="1077814"/>
            <a:ext cx="10667366" cy="2554545"/>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12 </a:t>
            </a:r>
            <a:r>
              <a:rPr lang="en-US" sz="4000" b="1" dirty="0">
                <a:effectLst>
                  <a:glow rad="139700">
                    <a:schemeClr val="bg1"/>
                  </a:glow>
                </a:effectLst>
                <a:latin typeface="Calibri" panose="020F0502020204030204" pitchFamily="34" charset="0"/>
                <a:cs typeface="Calibri" panose="020F0502020204030204" pitchFamily="34" charset="0"/>
              </a:rPr>
              <a:t>I know how to be brought low, and I know how to abound. In any and every circumstance, I have learned the secret of facing plenty and hunger, abundance and need. </a:t>
            </a:r>
          </a:p>
        </p:txBody>
      </p:sp>
      <p:sp>
        <p:nvSpPr>
          <p:cNvPr id="2" name="Rectangle: Rounded Corners 1">
            <a:extLst>
              <a:ext uri="{FF2B5EF4-FFF2-40B4-BE49-F238E27FC236}">
                <a16:creationId xmlns:a16="http://schemas.microsoft.com/office/drawing/2014/main" id="{6BF50CEB-45BD-9955-DEAA-3CC5F2895D31}"/>
              </a:ext>
            </a:extLst>
          </p:cNvPr>
          <p:cNvSpPr/>
          <p:nvPr/>
        </p:nvSpPr>
        <p:spPr>
          <a:xfrm>
            <a:off x="641624" y="3923606"/>
            <a:ext cx="10908751" cy="2177933"/>
          </a:xfrm>
          <a:prstGeom prst="roundRect">
            <a:avLst/>
          </a:prstGeom>
          <a:solidFill>
            <a:srgbClr val="5C563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Paul had “learned the secret” of being content regardless of (and through) his circumstances!</a:t>
            </a:r>
          </a:p>
        </p:txBody>
      </p:sp>
    </p:spTree>
    <p:extLst>
      <p:ext uri="{BB962C8B-B14F-4D97-AF65-F5344CB8AC3E}">
        <p14:creationId xmlns:p14="http://schemas.microsoft.com/office/powerpoint/2010/main" val="2994719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stening to the Lord in the Wilderness">
            <a:extLst>
              <a:ext uri="{FF2B5EF4-FFF2-40B4-BE49-F238E27FC236}">
                <a16:creationId xmlns:a16="http://schemas.microsoft.com/office/drawing/2014/main" id="{A3557BE2-4898-11BA-9EC3-57BE3A2B9D5E}"/>
              </a:ext>
            </a:extLst>
          </p:cNvPr>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11D70BE-EDFE-9EBC-9357-E76091751461}"/>
              </a:ext>
            </a:extLst>
          </p:cNvPr>
          <p:cNvSpPr txBox="1"/>
          <p:nvPr/>
        </p:nvSpPr>
        <p:spPr>
          <a:xfrm>
            <a:off x="1681396" y="1480206"/>
            <a:ext cx="8829206" cy="1323439"/>
          </a:xfrm>
          <a:prstGeom prst="rect">
            <a:avLst/>
          </a:prstGeom>
          <a:noFill/>
        </p:spPr>
        <p:txBody>
          <a:bodyPr wrap="square" rtlCol="0">
            <a:spAutoFit/>
          </a:bodyPr>
          <a:lstStyle/>
          <a:p>
            <a:pPr>
              <a:spcAft>
                <a:spcPts val="1800"/>
              </a:spcAft>
            </a:pPr>
            <a:r>
              <a:rPr lang="en-US" sz="4000" b="1" baseline="30000" dirty="0">
                <a:effectLst>
                  <a:glow rad="139700">
                    <a:schemeClr val="bg1"/>
                  </a:glow>
                </a:effectLst>
                <a:latin typeface="Calibri" panose="020F0502020204030204" pitchFamily="34" charset="0"/>
                <a:cs typeface="Calibri" panose="020F0502020204030204" pitchFamily="34" charset="0"/>
              </a:rPr>
              <a:t>13</a:t>
            </a:r>
            <a:r>
              <a:rPr lang="en-US" sz="4000" b="1" dirty="0">
                <a:effectLst>
                  <a:glow rad="139700">
                    <a:schemeClr val="bg1"/>
                  </a:glow>
                </a:effectLst>
                <a:latin typeface="Calibri" panose="020F0502020204030204" pitchFamily="34" charset="0"/>
                <a:cs typeface="Calibri" panose="020F0502020204030204" pitchFamily="34" charset="0"/>
              </a:rPr>
              <a:t> I can do all things through him who strengthens me.</a:t>
            </a:r>
          </a:p>
        </p:txBody>
      </p:sp>
      <p:sp>
        <p:nvSpPr>
          <p:cNvPr id="4" name="TextBox 3">
            <a:extLst>
              <a:ext uri="{FF2B5EF4-FFF2-40B4-BE49-F238E27FC236}">
                <a16:creationId xmlns:a16="http://schemas.microsoft.com/office/drawing/2014/main" id="{23F3E4F0-5A29-3937-37CD-E88A458D7B4E}"/>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Overview of the Passage</a:t>
            </a:r>
          </a:p>
        </p:txBody>
      </p:sp>
      <p:sp>
        <p:nvSpPr>
          <p:cNvPr id="6" name="Rectangle: Rounded Corners 5">
            <a:extLst>
              <a:ext uri="{FF2B5EF4-FFF2-40B4-BE49-F238E27FC236}">
                <a16:creationId xmlns:a16="http://schemas.microsoft.com/office/drawing/2014/main" id="{26186ECE-8184-D6AF-FFF7-7267797B47D5}"/>
              </a:ext>
            </a:extLst>
          </p:cNvPr>
          <p:cNvSpPr/>
          <p:nvPr/>
        </p:nvSpPr>
        <p:spPr>
          <a:xfrm>
            <a:off x="641624" y="3372198"/>
            <a:ext cx="10908751" cy="1323439"/>
          </a:xfrm>
          <a:prstGeom prst="roundRect">
            <a:avLst/>
          </a:prstGeom>
          <a:solidFill>
            <a:srgbClr val="5C563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It was Christ who enabled Paul to be content</a:t>
            </a:r>
          </a:p>
        </p:txBody>
      </p:sp>
    </p:spTree>
    <p:custDataLst>
      <p:tags r:id="rId1"/>
    </p:custDataLst>
    <p:extLst>
      <p:ext uri="{BB962C8B-B14F-4D97-AF65-F5344CB8AC3E}">
        <p14:creationId xmlns:p14="http://schemas.microsoft.com/office/powerpoint/2010/main" val="1026657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field with trees and mountains in the background&#10;&#10;Description automatically generated with low confidence">
            <a:extLst>
              <a:ext uri="{FF2B5EF4-FFF2-40B4-BE49-F238E27FC236}">
                <a16:creationId xmlns:a16="http://schemas.microsoft.com/office/drawing/2014/main" id="{1D9A62F1-67B8-72B8-DA92-28929CA249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8" y="0"/>
            <a:ext cx="12185132" cy="6858000"/>
          </a:xfrm>
          <a:prstGeom prst="rect">
            <a:avLst/>
          </a:prstGeom>
        </p:spPr>
      </p:pic>
      <p:sp>
        <p:nvSpPr>
          <p:cNvPr id="3" name="TextBox 2">
            <a:extLst>
              <a:ext uri="{FF2B5EF4-FFF2-40B4-BE49-F238E27FC236}">
                <a16:creationId xmlns:a16="http://schemas.microsoft.com/office/drawing/2014/main" id="{6FE66872-AB69-D065-1246-2A93042EDE87}"/>
              </a:ext>
            </a:extLst>
          </p:cNvPr>
          <p:cNvSpPr txBox="1"/>
          <p:nvPr/>
        </p:nvSpPr>
        <p:spPr>
          <a:xfrm>
            <a:off x="1748852" y="3831375"/>
            <a:ext cx="8694296" cy="2677656"/>
          </a:xfrm>
          <a:prstGeom prst="rect">
            <a:avLst/>
          </a:prstGeom>
          <a:solidFill>
            <a:srgbClr val="267D1C">
              <a:alpha val="97000"/>
            </a:srgbClr>
          </a:solidFill>
        </p:spPr>
        <p:txBody>
          <a:bodyPr wrap="square" rtlCol="0">
            <a:spAutoFit/>
          </a:bodyPr>
          <a:lstStyle/>
          <a:p>
            <a:pPr marL="571500" indent="-571500">
              <a:buFont typeface="Arial" panose="020B0604020202020204" pitchFamily="34" charset="0"/>
              <a:buChar char="•"/>
            </a:pPr>
            <a:r>
              <a:rPr lang="en-US" sz="5600" b="1" dirty="0">
                <a:effectLst>
                  <a:glow rad="139700">
                    <a:schemeClr val="bg1"/>
                  </a:glow>
                </a:effectLst>
                <a:latin typeface="Calibri" panose="020F0502020204030204" pitchFamily="34" charset="0"/>
                <a:cs typeface="Calibri" panose="020F0502020204030204" pitchFamily="34" charset="0"/>
              </a:rPr>
              <a:t>Overview of the Passage</a:t>
            </a:r>
          </a:p>
          <a:p>
            <a:pPr marL="571500" indent="-571500">
              <a:buFont typeface="Arial" panose="020B0604020202020204" pitchFamily="34" charset="0"/>
              <a:buChar char="•"/>
            </a:pPr>
            <a:r>
              <a:rPr lang="en-US" sz="5600" b="1" dirty="0">
                <a:solidFill>
                  <a:srgbClr val="FFFF00"/>
                </a:solidFill>
                <a:effectLst>
                  <a:glow rad="139700">
                    <a:schemeClr val="bg1"/>
                  </a:glow>
                </a:effectLst>
                <a:latin typeface="Calibri" panose="020F0502020204030204" pitchFamily="34" charset="0"/>
                <a:cs typeface="Calibri" panose="020F0502020204030204" pitchFamily="34" charset="0"/>
              </a:rPr>
              <a:t>Defining Contentment</a:t>
            </a:r>
          </a:p>
          <a:p>
            <a:pPr marL="571500" indent="-571500">
              <a:buFont typeface="Arial" panose="020B0604020202020204" pitchFamily="34" charset="0"/>
              <a:buChar char="•"/>
            </a:pPr>
            <a:r>
              <a:rPr lang="en-US" sz="5600" b="1" dirty="0">
                <a:effectLst>
                  <a:glow rad="139700">
                    <a:schemeClr val="bg1"/>
                  </a:glow>
                </a:effectLst>
                <a:latin typeface="Calibri" panose="020F0502020204030204" pitchFamily="34" charset="0"/>
                <a:cs typeface="Calibri" panose="020F0502020204030204" pitchFamily="34" charset="0"/>
              </a:rPr>
              <a:t>Understanding the Secret</a:t>
            </a:r>
          </a:p>
        </p:txBody>
      </p:sp>
      <p:sp>
        <p:nvSpPr>
          <p:cNvPr id="2" name="TextBox 1">
            <a:extLst>
              <a:ext uri="{FF2B5EF4-FFF2-40B4-BE49-F238E27FC236}">
                <a16:creationId xmlns:a16="http://schemas.microsoft.com/office/drawing/2014/main" id="{27ADD171-E203-46C1-B539-9077D62B6A3A}"/>
              </a:ext>
            </a:extLst>
          </p:cNvPr>
          <p:cNvSpPr txBox="1"/>
          <p:nvPr/>
        </p:nvSpPr>
        <p:spPr>
          <a:xfrm>
            <a:off x="479684" y="124119"/>
            <a:ext cx="11232632" cy="954107"/>
          </a:xfrm>
          <a:prstGeom prst="rect">
            <a:avLst/>
          </a:prstGeom>
          <a:noFill/>
        </p:spPr>
        <p:txBody>
          <a:bodyPr wrap="square" rtlCol="0">
            <a:spAutoFit/>
          </a:bodyPr>
          <a:lstStyle/>
          <a:p>
            <a:pPr algn="ctr"/>
            <a:r>
              <a:rPr lang="en-US" sz="5600" b="1" dirty="0">
                <a:solidFill>
                  <a:srgbClr val="FFFF00"/>
                </a:solidFill>
                <a:effectLst>
                  <a:glow rad="139700">
                    <a:schemeClr val="bg1"/>
                  </a:glow>
                </a:effectLst>
                <a:latin typeface="Calibri" panose="020F0502020204030204" pitchFamily="34" charset="0"/>
                <a:cs typeface="Calibri" panose="020F0502020204030204" pitchFamily="34" charset="0"/>
              </a:rPr>
              <a:t>Learning the Secret of Being Content</a:t>
            </a:r>
          </a:p>
        </p:txBody>
      </p:sp>
    </p:spTree>
    <p:extLst>
      <p:ext uri="{BB962C8B-B14F-4D97-AF65-F5344CB8AC3E}">
        <p14:creationId xmlns:p14="http://schemas.microsoft.com/office/powerpoint/2010/main" val="24673121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What is Contentment?</a:t>
            </a:r>
          </a:p>
        </p:txBody>
      </p:sp>
      <p:sp>
        <p:nvSpPr>
          <p:cNvPr id="6" name="TextBox 5">
            <a:extLst>
              <a:ext uri="{FF2B5EF4-FFF2-40B4-BE49-F238E27FC236}">
                <a16:creationId xmlns:a16="http://schemas.microsoft.com/office/drawing/2014/main" id="{C04191EB-CC03-5E5C-0C97-D076F939DC6D}"/>
              </a:ext>
            </a:extLst>
          </p:cNvPr>
          <p:cNvSpPr txBox="1"/>
          <p:nvPr/>
        </p:nvSpPr>
        <p:spPr>
          <a:xfrm>
            <a:off x="1044955" y="1684224"/>
            <a:ext cx="8198803" cy="5016758"/>
          </a:xfrm>
          <a:prstGeom prst="rect">
            <a:avLst/>
          </a:prstGeom>
          <a:noFill/>
        </p:spPr>
        <p:txBody>
          <a:bodyPr wrap="square" rtlCol="0">
            <a:spAutoFit/>
          </a:bodyPr>
          <a:lstStyle/>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Financial situation</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Not being married</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kids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jobs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Foreign culture</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looks </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teachers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Traffic</a:t>
            </a:r>
          </a:p>
        </p:txBody>
      </p:sp>
      <p:sp>
        <p:nvSpPr>
          <p:cNvPr id="2" name="TextBox 1">
            <a:extLst>
              <a:ext uri="{FF2B5EF4-FFF2-40B4-BE49-F238E27FC236}">
                <a16:creationId xmlns:a16="http://schemas.microsoft.com/office/drawing/2014/main" id="{8B0FFCB8-32DC-1EB3-9092-528EB1C39167}"/>
              </a:ext>
            </a:extLst>
          </p:cNvPr>
          <p:cNvSpPr txBox="1"/>
          <p:nvPr/>
        </p:nvSpPr>
        <p:spPr>
          <a:xfrm>
            <a:off x="6848604" y="1684224"/>
            <a:ext cx="5021969" cy="5016758"/>
          </a:xfrm>
          <a:prstGeom prst="rect">
            <a:avLst/>
          </a:prstGeom>
          <a:noFill/>
        </p:spPr>
        <p:txBody>
          <a:bodyPr wrap="square" rtlCol="0">
            <a:spAutoFit/>
          </a:bodyPr>
          <a:lstStyle/>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Possessions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Spouse</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Sexual fulfillment</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ministries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friends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abilities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students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Being busy</a:t>
            </a:r>
          </a:p>
        </p:txBody>
      </p:sp>
      <p:sp>
        <p:nvSpPr>
          <p:cNvPr id="3" name="TextBox 2">
            <a:extLst>
              <a:ext uri="{FF2B5EF4-FFF2-40B4-BE49-F238E27FC236}">
                <a16:creationId xmlns:a16="http://schemas.microsoft.com/office/drawing/2014/main" id="{391F0C8C-98E0-4C03-B9CF-EE8A5DC28216}"/>
              </a:ext>
            </a:extLst>
          </p:cNvPr>
          <p:cNvSpPr txBox="1"/>
          <p:nvPr/>
        </p:nvSpPr>
        <p:spPr>
          <a:xfrm>
            <a:off x="1388612" y="913967"/>
            <a:ext cx="9414776" cy="769441"/>
          </a:xfrm>
          <a:prstGeom prst="rect">
            <a:avLst/>
          </a:prstGeom>
          <a:noFill/>
        </p:spPr>
        <p:txBody>
          <a:bodyPr wrap="square" rtlCol="0">
            <a:spAutoFit/>
          </a:bodyPr>
          <a:lstStyle/>
          <a:p>
            <a:pPr algn="ct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What are we often discontent about?</a:t>
            </a:r>
          </a:p>
        </p:txBody>
      </p:sp>
    </p:spTree>
    <p:extLst>
      <p:ext uri="{BB962C8B-B14F-4D97-AF65-F5344CB8AC3E}">
        <p14:creationId xmlns:p14="http://schemas.microsoft.com/office/powerpoint/2010/main" val="29781852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additive="base">
                                        <p:cTn id="3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 calcmode="lin" valueType="num">
                                      <p:cBhvr additive="base">
                                        <p:cTn id="4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anim calcmode="lin" valueType="num">
                                      <p:cBhvr additive="base">
                                        <p:cTn id="5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2">
                                            <p:txEl>
                                              <p:pRg st="4" end="4"/>
                                            </p:txEl>
                                          </p:spTgt>
                                        </p:tgtEl>
                                        <p:attrNameLst>
                                          <p:attrName>style.visibility</p:attrName>
                                        </p:attrNameLst>
                                      </p:cBhvr>
                                      <p:to>
                                        <p:strVal val="visible"/>
                                      </p:to>
                                    </p:set>
                                    <p:anim calcmode="lin" valueType="num">
                                      <p:cBhvr additive="base">
                                        <p:cTn id="67"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anim calcmode="lin" valueType="num">
                                      <p:cBhvr additive="base">
                                        <p:cTn id="73"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2">
                                            <p:txEl>
                                              <p:pRg st="5" end="5"/>
                                            </p:txEl>
                                          </p:spTgt>
                                        </p:tgtEl>
                                        <p:attrNameLst>
                                          <p:attrName>style.visibility</p:attrName>
                                        </p:attrNameLst>
                                      </p:cBhvr>
                                      <p:to>
                                        <p:strVal val="visible"/>
                                      </p:to>
                                    </p:set>
                                    <p:anim calcmode="lin" valueType="num">
                                      <p:cBhvr additive="base">
                                        <p:cTn id="79"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6">
                                            <p:txEl>
                                              <p:pRg st="6" end="6"/>
                                            </p:txEl>
                                          </p:spTgt>
                                        </p:tgtEl>
                                        <p:attrNameLst>
                                          <p:attrName>style.visibility</p:attrName>
                                        </p:attrNameLst>
                                      </p:cBhvr>
                                      <p:to>
                                        <p:strVal val="visible"/>
                                      </p:to>
                                    </p:set>
                                    <p:anim calcmode="lin" valueType="num">
                                      <p:cBhvr additive="base">
                                        <p:cTn id="85"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2">
                                            <p:txEl>
                                              <p:pRg st="6" end="6"/>
                                            </p:txEl>
                                          </p:spTgt>
                                        </p:tgtEl>
                                        <p:attrNameLst>
                                          <p:attrName>style.visibility</p:attrName>
                                        </p:attrNameLst>
                                      </p:cBhvr>
                                      <p:to>
                                        <p:strVal val="visible"/>
                                      </p:to>
                                    </p:set>
                                    <p:anim calcmode="lin" valueType="num">
                                      <p:cBhvr additive="base">
                                        <p:cTn id="91"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6">
                                            <p:txEl>
                                              <p:pRg st="7" end="7"/>
                                            </p:txEl>
                                          </p:spTgt>
                                        </p:tgtEl>
                                        <p:attrNameLst>
                                          <p:attrName>style.visibility</p:attrName>
                                        </p:attrNameLst>
                                      </p:cBhvr>
                                      <p:to>
                                        <p:strVal val="visible"/>
                                      </p:to>
                                    </p:set>
                                    <p:anim calcmode="lin" valueType="num">
                                      <p:cBhvr additive="base">
                                        <p:cTn id="97"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nodeType="clickEffect">
                                  <p:stCondLst>
                                    <p:cond delay="0"/>
                                  </p:stCondLst>
                                  <p:childTnLst>
                                    <p:set>
                                      <p:cBhvr>
                                        <p:cTn id="102" dur="1" fill="hold">
                                          <p:stCondLst>
                                            <p:cond delay="0"/>
                                          </p:stCondLst>
                                        </p:cTn>
                                        <p:tgtEl>
                                          <p:spTgt spid="2">
                                            <p:txEl>
                                              <p:pRg st="7" end="7"/>
                                            </p:txEl>
                                          </p:spTgt>
                                        </p:tgtEl>
                                        <p:attrNameLst>
                                          <p:attrName>style.visibility</p:attrName>
                                        </p:attrNameLst>
                                      </p:cBhvr>
                                      <p:to>
                                        <p:strVal val="visible"/>
                                      </p:to>
                                    </p:set>
                                    <p:anim calcmode="lin" valueType="num">
                                      <p:cBhvr additive="base">
                                        <p:cTn id="103"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What is Contentment?</a:t>
            </a:r>
          </a:p>
        </p:txBody>
      </p:sp>
      <p:sp>
        <p:nvSpPr>
          <p:cNvPr id="6" name="TextBox 5">
            <a:extLst>
              <a:ext uri="{FF2B5EF4-FFF2-40B4-BE49-F238E27FC236}">
                <a16:creationId xmlns:a16="http://schemas.microsoft.com/office/drawing/2014/main" id="{C04191EB-CC03-5E5C-0C97-D076F939DC6D}"/>
              </a:ext>
            </a:extLst>
          </p:cNvPr>
          <p:cNvSpPr txBox="1"/>
          <p:nvPr/>
        </p:nvSpPr>
        <p:spPr>
          <a:xfrm>
            <a:off x="762317" y="1443574"/>
            <a:ext cx="10667366" cy="3170099"/>
          </a:xfrm>
          <a:prstGeom prst="rect">
            <a:avLst/>
          </a:prstGeom>
          <a:noFill/>
        </p:spPr>
        <p:txBody>
          <a:bodyPr wrap="square" rtlCol="0">
            <a:spAutoFit/>
          </a:bodyPr>
          <a:lstStyle/>
          <a:p>
            <a:r>
              <a:rPr lang="en-US" sz="4000" b="1" dirty="0">
                <a:effectLst>
                  <a:glow rad="139700">
                    <a:schemeClr val="bg1"/>
                  </a:glow>
                </a:effectLst>
                <a:latin typeface="Calibri" panose="020F0502020204030204" pitchFamily="34" charset="0"/>
                <a:cs typeface="Calibri" panose="020F0502020204030204" pitchFamily="34" charset="0"/>
              </a:rPr>
              <a:t>Contentment is NOT:</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Denying hurt and disappointment</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Pretending everything is as you want it to be</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Settling for things in our lives that are not as they should be</a:t>
            </a:r>
          </a:p>
        </p:txBody>
      </p:sp>
    </p:spTree>
    <p:extLst>
      <p:ext uri="{BB962C8B-B14F-4D97-AF65-F5344CB8AC3E}">
        <p14:creationId xmlns:p14="http://schemas.microsoft.com/office/powerpoint/2010/main" val="31322956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What is Contentment?</a:t>
            </a:r>
          </a:p>
        </p:txBody>
      </p:sp>
      <p:sp>
        <p:nvSpPr>
          <p:cNvPr id="6" name="TextBox 5">
            <a:extLst>
              <a:ext uri="{FF2B5EF4-FFF2-40B4-BE49-F238E27FC236}">
                <a16:creationId xmlns:a16="http://schemas.microsoft.com/office/drawing/2014/main" id="{C04191EB-CC03-5E5C-0C97-D076F939DC6D}"/>
              </a:ext>
            </a:extLst>
          </p:cNvPr>
          <p:cNvSpPr txBox="1"/>
          <p:nvPr/>
        </p:nvSpPr>
        <p:spPr>
          <a:xfrm>
            <a:off x="762317" y="1443574"/>
            <a:ext cx="10667366" cy="3170099"/>
          </a:xfrm>
          <a:prstGeom prst="rect">
            <a:avLst/>
          </a:prstGeom>
          <a:noFill/>
        </p:spPr>
        <p:txBody>
          <a:bodyPr wrap="square" rtlCol="0">
            <a:spAutoFit/>
          </a:bodyPr>
          <a:lstStyle/>
          <a:p>
            <a:r>
              <a:rPr lang="en-US" sz="4000" b="1" dirty="0">
                <a:effectLst>
                  <a:glow rad="139700">
                    <a:schemeClr val="bg1"/>
                  </a:glow>
                </a:effectLst>
                <a:latin typeface="Calibri" panose="020F0502020204030204" pitchFamily="34" charset="0"/>
                <a:cs typeface="Calibri" panose="020F0502020204030204" pitchFamily="34" charset="0"/>
              </a:rPr>
              <a:t>We usually view Contentment to mean:</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Being satisfied</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Having our expectations met</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Pleased with what we have experienced or received</a:t>
            </a:r>
          </a:p>
        </p:txBody>
      </p:sp>
    </p:spTree>
    <p:extLst>
      <p:ext uri="{BB962C8B-B14F-4D97-AF65-F5344CB8AC3E}">
        <p14:creationId xmlns:p14="http://schemas.microsoft.com/office/powerpoint/2010/main" val="38510069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What is Contentment?</a:t>
            </a:r>
          </a:p>
        </p:txBody>
      </p:sp>
      <p:sp>
        <p:nvSpPr>
          <p:cNvPr id="6" name="TextBox 5">
            <a:extLst>
              <a:ext uri="{FF2B5EF4-FFF2-40B4-BE49-F238E27FC236}">
                <a16:creationId xmlns:a16="http://schemas.microsoft.com/office/drawing/2014/main" id="{C04191EB-CC03-5E5C-0C97-D076F939DC6D}"/>
              </a:ext>
            </a:extLst>
          </p:cNvPr>
          <p:cNvSpPr txBox="1"/>
          <p:nvPr/>
        </p:nvSpPr>
        <p:spPr>
          <a:xfrm>
            <a:off x="762317" y="1077814"/>
            <a:ext cx="10667366" cy="3170099"/>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10</a:t>
            </a:r>
            <a:r>
              <a:rPr lang="en-US" sz="4000" b="1" dirty="0">
                <a:effectLst>
                  <a:glow rad="139700">
                    <a:schemeClr val="bg1"/>
                  </a:glow>
                </a:effectLst>
                <a:latin typeface="Calibri" panose="020F0502020204030204" pitchFamily="34" charset="0"/>
                <a:cs typeface="Calibri" panose="020F0502020204030204" pitchFamily="34" charset="0"/>
              </a:rPr>
              <a:t> For the sake of Christ, then, I am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content</a:t>
            </a:r>
            <a:r>
              <a:rPr lang="en-US" sz="4000" b="1" dirty="0">
                <a:effectLst>
                  <a:glow rad="139700">
                    <a:schemeClr val="bg1"/>
                  </a:glow>
                </a:effectLst>
                <a:latin typeface="Calibri" panose="020F0502020204030204" pitchFamily="34" charset="0"/>
                <a:cs typeface="Calibri" panose="020F0502020204030204" pitchFamily="34" charset="0"/>
              </a:rPr>
              <a:t> with weaknesses, insults, hardships, persecutions, and calamities. For when I am weak, then I am strong.</a:t>
            </a:r>
          </a:p>
          <a:p>
            <a:r>
              <a:rPr lang="en-US" sz="4000" b="1" dirty="0">
                <a:effectLst>
                  <a:glow rad="139700">
                    <a:schemeClr val="bg1"/>
                  </a:glow>
                </a:effectLst>
                <a:latin typeface="Calibri" panose="020F0502020204030204" pitchFamily="34" charset="0"/>
                <a:cs typeface="Calibri" panose="020F0502020204030204" pitchFamily="34" charset="0"/>
              </a:rPr>
              <a:t>                                           2 Corinthians 12:10</a:t>
            </a:r>
          </a:p>
        </p:txBody>
      </p:sp>
      <p:sp>
        <p:nvSpPr>
          <p:cNvPr id="8" name="Rectangle: Rounded Corners 7">
            <a:extLst>
              <a:ext uri="{FF2B5EF4-FFF2-40B4-BE49-F238E27FC236}">
                <a16:creationId xmlns:a16="http://schemas.microsoft.com/office/drawing/2014/main" id="{8C0E1B41-6F87-9AEF-BEA6-9CA5C293BCA4}"/>
              </a:ext>
            </a:extLst>
          </p:cNvPr>
          <p:cNvSpPr/>
          <p:nvPr/>
        </p:nvSpPr>
        <p:spPr>
          <a:xfrm>
            <a:off x="2605744" y="4265629"/>
            <a:ext cx="6542254" cy="2310938"/>
          </a:xfrm>
          <a:prstGeom prst="roundRect">
            <a:avLst/>
          </a:prstGeom>
          <a:solidFill>
            <a:srgbClr val="5C5634"/>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Satisfied?</a:t>
            </a:r>
          </a:p>
          <a:p>
            <a:pPr marL="571500" indent="-571500">
              <a:buFont typeface="Arial" panose="020B0604020202020204" pitchFamily="34" charset="0"/>
              <a:buChar char="•"/>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Expectations met?</a:t>
            </a:r>
          </a:p>
          <a:p>
            <a:pPr marL="571500" indent="-571500">
              <a:buFont typeface="Arial" panose="020B0604020202020204" pitchFamily="34" charset="0"/>
              <a:buChar char="•"/>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Pleased with experience?</a:t>
            </a:r>
          </a:p>
        </p:txBody>
      </p:sp>
    </p:spTree>
    <p:extLst>
      <p:ext uri="{BB962C8B-B14F-4D97-AF65-F5344CB8AC3E}">
        <p14:creationId xmlns:p14="http://schemas.microsoft.com/office/powerpoint/2010/main" val="23759438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What is Contentment?</a:t>
            </a:r>
          </a:p>
        </p:txBody>
      </p:sp>
      <p:sp>
        <p:nvSpPr>
          <p:cNvPr id="6" name="TextBox 5">
            <a:extLst>
              <a:ext uri="{FF2B5EF4-FFF2-40B4-BE49-F238E27FC236}">
                <a16:creationId xmlns:a16="http://schemas.microsoft.com/office/drawing/2014/main" id="{C04191EB-CC03-5E5C-0C97-D076F939DC6D}"/>
              </a:ext>
            </a:extLst>
          </p:cNvPr>
          <p:cNvSpPr txBox="1"/>
          <p:nvPr/>
        </p:nvSpPr>
        <p:spPr>
          <a:xfrm>
            <a:off x="762317" y="1077814"/>
            <a:ext cx="10667366" cy="1938992"/>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11 </a:t>
            </a:r>
            <a:r>
              <a:rPr lang="en-US" sz="4000" b="1" dirty="0">
                <a:effectLst>
                  <a:glow rad="139700">
                    <a:schemeClr val="bg1"/>
                  </a:glow>
                </a:effectLst>
                <a:latin typeface="Calibri" panose="020F0502020204030204" pitchFamily="34" charset="0"/>
                <a:cs typeface="Calibri" panose="020F0502020204030204" pitchFamily="34" charset="0"/>
              </a:rPr>
              <a:t>Not that I am speaking of being in need, for I have learned in whatever situation I am to be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content</a:t>
            </a:r>
            <a:r>
              <a:rPr lang="en-US" sz="4000" b="1" dirty="0">
                <a:effectLst>
                  <a:glow rad="139700">
                    <a:schemeClr val="bg1"/>
                  </a:glow>
                </a:effectLst>
                <a:latin typeface="Calibri" panose="020F0502020204030204" pitchFamily="34" charset="0"/>
                <a:cs typeface="Calibri" panose="020F0502020204030204" pitchFamily="34" charset="0"/>
              </a:rPr>
              <a:t>. </a:t>
            </a:r>
          </a:p>
        </p:txBody>
      </p:sp>
      <p:sp>
        <p:nvSpPr>
          <p:cNvPr id="2" name="Rectangle: Rounded Corners 1">
            <a:extLst>
              <a:ext uri="{FF2B5EF4-FFF2-40B4-BE49-F238E27FC236}">
                <a16:creationId xmlns:a16="http://schemas.microsoft.com/office/drawing/2014/main" id="{6BF50CEB-45BD-9955-DEAA-3CC5F2895D31}"/>
              </a:ext>
            </a:extLst>
          </p:cNvPr>
          <p:cNvSpPr/>
          <p:nvPr/>
        </p:nvSpPr>
        <p:spPr>
          <a:xfrm>
            <a:off x="1326425" y="3182967"/>
            <a:ext cx="9898914" cy="2901854"/>
          </a:xfrm>
          <a:prstGeom prst="roundRect">
            <a:avLst/>
          </a:prstGeom>
          <a:solidFill>
            <a:srgbClr val="5C563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4000" b="1" dirty="0" err="1">
                <a:effectLst>
                  <a:glow rad="139700">
                    <a:schemeClr val="bg1"/>
                  </a:glow>
                </a:effectLst>
                <a:latin typeface="Calibri" panose="020F0502020204030204" pitchFamily="34" charset="0"/>
                <a:cs typeface="Calibri" panose="020F0502020204030204" pitchFamily="34" charset="0"/>
              </a:rPr>
              <a:t>Gk</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i="1" dirty="0" err="1">
                <a:solidFill>
                  <a:srgbClr val="FFFF00"/>
                </a:solidFill>
                <a:effectLst>
                  <a:glow rad="139700">
                    <a:schemeClr val="bg1"/>
                  </a:glow>
                </a:effectLst>
                <a:latin typeface="Calibri" panose="020F0502020204030204" pitchFamily="34" charset="0"/>
                <a:cs typeface="Calibri" panose="020F0502020204030204" pitchFamily="34" charset="0"/>
              </a:rPr>
              <a:t>autárkēs</a:t>
            </a:r>
            <a:r>
              <a:rPr lang="en-US" sz="4000" b="1" i="1" dirty="0">
                <a:solidFill>
                  <a:srgbClr val="FFFF00"/>
                </a:solidFill>
                <a:effectLst>
                  <a:glow rad="139700">
                    <a:schemeClr val="bg1"/>
                  </a:glow>
                </a:effectLst>
                <a:latin typeface="Calibri" panose="020F0502020204030204" pitchFamily="34" charset="0"/>
                <a:cs typeface="Calibri" panose="020F0502020204030204" pitchFamily="34" charset="0"/>
              </a:rPr>
              <a:t> </a:t>
            </a:r>
          </a:p>
          <a:p>
            <a:pPr>
              <a:spcAft>
                <a:spcPts val="600"/>
              </a:spcAft>
            </a:pPr>
            <a:r>
              <a:rPr lang="en-US" sz="4000" b="1" i="1" dirty="0">
                <a:solidFill>
                  <a:srgbClr val="FFFF00"/>
                </a:solidFill>
                <a:effectLst>
                  <a:glow rad="139700">
                    <a:schemeClr val="bg1"/>
                  </a:glow>
                </a:effectLst>
                <a:latin typeface="Calibri" panose="020F0502020204030204" pitchFamily="34" charset="0"/>
                <a:cs typeface="Calibri" panose="020F0502020204030204" pitchFamily="34" charset="0"/>
              </a:rPr>
              <a:t>  </a:t>
            </a:r>
            <a:r>
              <a:rPr lang="en-US" sz="4000" b="1" dirty="0">
                <a:solidFill>
                  <a:schemeClr val="tx1"/>
                </a:solidFill>
                <a:effectLst>
                  <a:glow rad="139700">
                    <a:schemeClr val="bg1"/>
                  </a:glow>
                </a:effectLst>
                <a:latin typeface="Calibri" panose="020F0502020204030204" pitchFamily="34" charset="0"/>
                <a:cs typeface="Calibri" panose="020F0502020204030204" pitchFamily="34" charset="0"/>
              </a:rPr>
              <a:t>F</a:t>
            </a:r>
            <a:r>
              <a:rPr lang="en-US" sz="4000" b="1" dirty="0">
                <a:effectLst>
                  <a:glow rad="139700">
                    <a:schemeClr val="bg1"/>
                  </a:glow>
                </a:effectLst>
                <a:latin typeface="Calibri" panose="020F0502020204030204" pitchFamily="34" charset="0"/>
                <a:cs typeface="Calibri" panose="020F0502020204030204" pitchFamily="34" charset="0"/>
              </a:rPr>
              <a:t>rom</a:t>
            </a:r>
            <a:r>
              <a:rPr lang="en-US" sz="4000" b="1" i="1" dirty="0">
                <a:effectLst>
                  <a:glow rad="139700">
                    <a:schemeClr val="bg1"/>
                  </a:glow>
                </a:effectLst>
                <a:latin typeface="Calibri" panose="020F0502020204030204" pitchFamily="34" charset="0"/>
                <a:cs typeface="Calibri" panose="020F0502020204030204" pitchFamily="34" charset="0"/>
              </a:rPr>
              <a:t> </a:t>
            </a:r>
            <a:r>
              <a:rPr lang="en-US" sz="4000" b="1" i="1" dirty="0">
                <a:solidFill>
                  <a:srgbClr val="FFFF00"/>
                </a:solidFill>
                <a:effectLst>
                  <a:glow rad="139700">
                    <a:schemeClr val="bg1"/>
                  </a:glow>
                </a:effectLst>
                <a:latin typeface="Calibri" panose="020F0502020204030204" pitchFamily="34" charset="0"/>
                <a:cs typeface="Calibri" panose="020F0502020204030204" pitchFamily="34" charset="0"/>
              </a:rPr>
              <a:t>autos</a:t>
            </a:r>
            <a:r>
              <a:rPr lang="en-US" sz="4000" b="1" i="1" dirty="0">
                <a:effectLst>
                  <a:glow rad="139700">
                    <a:schemeClr val="bg1"/>
                  </a:glow>
                </a:effectLst>
                <a:latin typeface="Calibri" panose="020F0502020204030204" pitchFamily="34" charset="0"/>
                <a:cs typeface="Calibri" panose="020F0502020204030204" pitchFamily="34" charset="0"/>
              </a:rPr>
              <a:t> </a:t>
            </a:r>
            <a:r>
              <a:rPr lang="en-US" sz="4000" b="1" dirty="0">
                <a:effectLst>
                  <a:glow rad="139700">
                    <a:schemeClr val="bg1"/>
                  </a:glow>
                </a:effectLst>
                <a:latin typeface="Calibri" panose="020F0502020204030204" pitchFamily="34" charset="0"/>
                <a:cs typeface="Calibri" panose="020F0502020204030204" pitchFamily="34" charset="0"/>
              </a:rPr>
              <a:t>(himself) and </a:t>
            </a:r>
            <a:r>
              <a:rPr lang="en-US" sz="4000" b="1" i="1" dirty="0" err="1">
                <a:solidFill>
                  <a:srgbClr val="FFFF00"/>
                </a:solidFill>
                <a:effectLst>
                  <a:glow rad="139700">
                    <a:schemeClr val="bg1"/>
                  </a:glow>
                </a:effectLst>
                <a:latin typeface="Calibri" panose="020F0502020204030204" pitchFamily="34" charset="0"/>
                <a:cs typeface="Calibri" panose="020F0502020204030204" pitchFamily="34" charset="0"/>
              </a:rPr>
              <a:t>arkéo</a:t>
            </a:r>
            <a:r>
              <a:rPr lang="en-US" sz="4000" b="1" i="1" dirty="0">
                <a:effectLst>
                  <a:glow rad="139700">
                    <a:schemeClr val="bg1"/>
                  </a:glow>
                </a:effectLst>
                <a:latin typeface="Calibri" panose="020F0502020204030204" pitchFamily="34" charset="0"/>
                <a:cs typeface="Calibri" panose="020F0502020204030204" pitchFamily="34" charset="0"/>
              </a:rPr>
              <a:t>̄  </a:t>
            </a:r>
            <a:r>
              <a:rPr lang="en-US" sz="4000" b="1" dirty="0">
                <a:effectLst>
                  <a:glow rad="139700">
                    <a:schemeClr val="bg1"/>
                  </a:glow>
                </a:effectLst>
                <a:latin typeface="Calibri" panose="020F0502020204030204" pitchFamily="34" charset="0"/>
                <a:cs typeface="Calibri" panose="020F0502020204030204" pitchFamily="34" charset="0"/>
              </a:rPr>
              <a:t>(to suffice)</a:t>
            </a:r>
          </a:p>
          <a:p>
            <a:pPr>
              <a:spcAft>
                <a:spcPts val="600"/>
              </a:spcAft>
            </a:pPr>
            <a:r>
              <a:rPr lang="en-US" sz="4000" b="1" dirty="0">
                <a:effectLst>
                  <a:glow rad="139700">
                    <a:schemeClr val="bg1"/>
                  </a:glow>
                </a:effectLst>
                <a:latin typeface="Calibri" panose="020F0502020204030204" pitchFamily="34" charset="0"/>
                <a:cs typeface="Calibri" panose="020F0502020204030204" pitchFamily="34" charset="0"/>
              </a:rPr>
              <a:t>  Meaning: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self-sufficient</a:t>
            </a:r>
            <a:r>
              <a:rPr lang="en-US" sz="4000" b="1" dirty="0">
                <a:effectLst>
                  <a:glow rad="139700">
                    <a:schemeClr val="bg1"/>
                  </a:glow>
                </a:effectLst>
                <a:latin typeface="Calibri" panose="020F0502020204030204" pitchFamily="34" charset="0"/>
                <a:cs typeface="Calibri" panose="020F0502020204030204" pitchFamily="34" charset="0"/>
              </a:rPr>
              <a:t>!</a:t>
            </a:r>
          </a:p>
          <a:p>
            <a:pPr>
              <a:spcAft>
                <a:spcPts val="600"/>
              </a:spcAft>
            </a:pPr>
            <a:r>
              <a:rPr lang="en-US" sz="4000" b="1" dirty="0">
                <a:effectLst>
                  <a:glow rad="139700">
                    <a:schemeClr val="bg1"/>
                  </a:glow>
                </a:effectLst>
                <a:latin typeface="Calibri" panose="020F0502020204030204" pitchFamily="34" charset="0"/>
                <a:cs typeface="Calibri" panose="020F0502020204030204" pitchFamily="34" charset="0"/>
              </a:rPr>
              <a:t>       (independent of external circumstances)</a:t>
            </a:r>
          </a:p>
        </p:txBody>
      </p:sp>
    </p:spTree>
    <p:extLst>
      <p:ext uri="{BB962C8B-B14F-4D97-AF65-F5344CB8AC3E}">
        <p14:creationId xmlns:p14="http://schemas.microsoft.com/office/powerpoint/2010/main" val="3807167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arn(inVertical)">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Heart of a Shepherd - Gospel Assembly">
            <a:extLst>
              <a:ext uri="{FF2B5EF4-FFF2-40B4-BE49-F238E27FC236}">
                <a16:creationId xmlns:a16="http://schemas.microsoft.com/office/drawing/2014/main" id="{CE348687-7D53-32C8-B9C6-DE8D3D418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37653" cy="68543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479684" y="0"/>
            <a:ext cx="11232632" cy="861774"/>
          </a:xfrm>
          <a:prstGeom prst="rect">
            <a:avLst/>
          </a:prstGeom>
          <a:solidFill>
            <a:srgbClr val="727274">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What does it Mean to “Not Want”?</a:t>
            </a:r>
          </a:p>
        </p:txBody>
      </p:sp>
      <p:sp>
        <p:nvSpPr>
          <p:cNvPr id="8" name="TextBox 7">
            <a:extLst>
              <a:ext uri="{FF2B5EF4-FFF2-40B4-BE49-F238E27FC236}">
                <a16:creationId xmlns:a16="http://schemas.microsoft.com/office/drawing/2014/main" id="{BEFADEDF-B7E0-76FD-CACB-F6671C7ACDA3}"/>
              </a:ext>
            </a:extLst>
          </p:cNvPr>
          <p:cNvSpPr txBox="1"/>
          <p:nvPr/>
        </p:nvSpPr>
        <p:spPr>
          <a:xfrm>
            <a:off x="353603" y="1365085"/>
            <a:ext cx="11458463" cy="769441"/>
          </a:xfrm>
          <a:prstGeom prst="rect">
            <a:avLst/>
          </a:prstGeom>
          <a:solidFill>
            <a:srgbClr val="727274">
              <a:alpha val="50000"/>
            </a:srgbClr>
          </a:solidFill>
        </p:spPr>
        <p:txBody>
          <a:bodyPr wrap="square" rtlCol="0">
            <a:spAutoFit/>
          </a:bodyPr>
          <a:lstStyle/>
          <a:p>
            <a:pPr algn="ctr"/>
            <a:r>
              <a:rPr lang="en-US" sz="4400" b="1" dirty="0">
                <a:effectLst>
                  <a:glow rad="139700">
                    <a:schemeClr val="bg1"/>
                  </a:glow>
                </a:effectLst>
                <a:latin typeface="Calibri" panose="020F0502020204030204" pitchFamily="34" charset="0"/>
                <a:cs typeface="Calibri" panose="020F0502020204030204" pitchFamily="34" charset="0"/>
              </a:rPr>
              <a:t>The Lord is my shepherd;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I shall not want</a:t>
            </a:r>
            <a:r>
              <a:rPr lang="en-US" sz="4400" b="1" dirty="0">
                <a:effectLst>
                  <a:glow rad="139700">
                    <a:schemeClr val="bg1"/>
                  </a:glow>
                </a:effectLst>
                <a:latin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E8036200-6164-367B-8E57-DE4554CB201B}"/>
              </a:ext>
            </a:extLst>
          </p:cNvPr>
          <p:cNvSpPr txBox="1"/>
          <p:nvPr/>
        </p:nvSpPr>
        <p:spPr>
          <a:xfrm>
            <a:off x="350143" y="2123890"/>
            <a:ext cx="11458463" cy="4308872"/>
          </a:xfrm>
          <a:prstGeom prst="rect">
            <a:avLst/>
          </a:prstGeom>
          <a:solidFill>
            <a:srgbClr val="727274">
              <a:alpha val="50000"/>
            </a:srgbClr>
          </a:solidFill>
        </p:spPr>
        <p:txBody>
          <a:bodyPr wrap="square" rtlCol="0">
            <a:spAutoFit/>
          </a:bodyPr>
          <a:lstStyle/>
          <a:p>
            <a:pPr algn="ctr"/>
            <a:r>
              <a:rPr lang="en-US" sz="4400" b="1" dirty="0">
                <a:effectLst>
                  <a:glow rad="139700">
                    <a:schemeClr val="bg1"/>
                  </a:glow>
                </a:effectLst>
                <a:latin typeface="Calibri" panose="020F0502020204030204" pitchFamily="34" charset="0"/>
                <a:cs typeface="Calibri" panose="020F0502020204030204" pitchFamily="34" charset="0"/>
              </a:rPr>
              <a:t>He makes me lie down in green pastures.</a:t>
            </a:r>
          </a:p>
          <a:p>
            <a:pPr algn="ctr"/>
            <a:r>
              <a:rPr lang="en-US" sz="4400" b="1" dirty="0">
                <a:effectLst>
                  <a:glow rad="139700">
                    <a:schemeClr val="bg1"/>
                  </a:glow>
                </a:effectLst>
                <a:latin typeface="Calibri" panose="020F0502020204030204" pitchFamily="34" charset="0"/>
                <a:cs typeface="Calibri" panose="020F0502020204030204" pitchFamily="34" charset="0"/>
              </a:rPr>
              <a:t>He leads me beside still waters.</a:t>
            </a:r>
          </a:p>
          <a:p>
            <a:pPr algn="ctr"/>
            <a:r>
              <a:rPr lang="en-US" sz="4400" b="1" dirty="0">
                <a:effectLst>
                  <a:glow rad="139700">
                    <a:schemeClr val="bg1"/>
                  </a:glow>
                </a:effectLst>
                <a:latin typeface="Calibri" panose="020F0502020204030204" pitchFamily="34" charset="0"/>
                <a:cs typeface="Calibri" panose="020F0502020204030204" pitchFamily="34" charset="0"/>
              </a:rPr>
              <a:t>He restores my soul.</a:t>
            </a:r>
          </a:p>
          <a:p>
            <a:pPr algn="ctr"/>
            <a:r>
              <a:rPr lang="en-US" sz="4400" b="1" dirty="0">
                <a:effectLst>
                  <a:glow rad="139700">
                    <a:schemeClr val="bg1"/>
                  </a:glow>
                </a:effectLst>
                <a:latin typeface="Calibri" panose="020F0502020204030204" pitchFamily="34" charset="0"/>
                <a:cs typeface="Calibri" panose="020F0502020204030204" pitchFamily="34" charset="0"/>
              </a:rPr>
              <a:t>He leads me in paths of righteousness</a:t>
            </a:r>
          </a:p>
          <a:p>
            <a:pPr algn="ctr">
              <a:spcAft>
                <a:spcPts val="1200"/>
              </a:spcAft>
            </a:pPr>
            <a:r>
              <a:rPr lang="en-US" sz="4400" b="1" dirty="0">
                <a:effectLst>
                  <a:glow rad="139700">
                    <a:schemeClr val="bg1"/>
                  </a:glow>
                </a:effectLst>
                <a:latin typeface="Calibri" panose="020F0502020204030204" pitchFamily="34" charset="0"/>
                <a:cs typeface="Calibri" panose="020F0502020204030204" pitchFamily="34" charset="0"/>
              </a:rPr>
              <a:t>for his name's sake.</a:t>
            </a:r>
          </a:p>
          <a:p>
            <a:pPr algn="ctr"/>
            <a:r>
              <a:rPr lang="en-US" sz="4400" b="1" dirty="0">
                <a:effectLst>
                  <a:glow rad="139700">
                    <a:schemeClr val="bg1"/>
                  </a:glow>
                </a:effectLst>
                <a:latin typeface="Calibri" panose="020F0502020204030204" pitchFamily="34" charset="0"/>
                <a:cs typeface="Calibri" panose="020F0502020204030204" pitchFamily="34" charset="0"/>
              </a:rPr>
              <a:t>Psalm 23:1-3</a:t>
            </a:r>
          </a:p>
        </p:txBody>
      </p:sp>
    </p:spTree>
    <p:extLst>
      <p:ext uri="{BB962C8B-B14F-4D97-AF65-F5344CB8AC3E}">
        <p14:creationId xmlns:p14="http://schemas.microsoft.com/office/powerpoint/2010/main" val="16374598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What is Contentment?</a:t>
            </a:r>
          </a:p>
        </p:txBody>
      </p:sp>
      <p:sp>
        <p:nvSpPr>
          <p:cNvPr id="6" name="TextBox 5">
            <a:extLst>
              <a:ext uri="{FF2B5EF4-FFF2-40B4-BE49-F238E27FC236}">
                <a16:creationId xmlns:a16="http://schemas.microsoft.com/office/drawing/2014/main" id="{C04191EB-CC03-5E5C-0C97-D076F939DC6D}"/>
              </a:ext>
            </a:extLst>
          </p:cNvPr>
          <p:cNvSpPr txBox="1"/>
          <p:nvPr/>
        </p:nvSpPr>
        <p:spPr>
          <a:xfrm>
            <a:off x="762317" y="1077814"/>
            <a:ext cx="10667366" cy="2554545"/>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11 </a:t>
            </a:r>
            <a:r>
              <a:rPr lang="en-US" sz="4000" b="1" dirty="0">
                <a:effectLst>
                  <a:glow rad="139700">
                    <a:schemeClr val="bg1"/>
                  </a:glow>
                </a:effectLst>
                <a:latin typeface="Calibri" panose="020F0502020204030204" pitchFamily="34" charset="0"/>
                <a:cs typeface="Calibri" panose="020F0502020204030204" pitchFamily="34" charset="0"/>
              </a:rPr>
              <a:t>Not that I am speaking of being in need, for I have learned in whatever situation I am to be content… </a:t>
            </a:r>
            <a:r>
              <a:rPr lang="en-US" sz="4000" b="1" baseline="30000" dirty="0">
                <a:effectLst>
                  <a:glow rad="139700">
                    <a:schemeClr val="bg1"/>
                  </a:glow>
                </a:effectLst>
                <a:latin typeface="Calibri" panose="020F0502020204030204" pitchFamily="34" charset="0"/>
                <a:cs typeface="Calibri" panose="020F0502020204030204" pitchFamily="34" charset="0"/>
              </a:rPr>
              <a:t>13</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I can do all things through him who strengthens me</a:t>
            </a:r>
            <a:r>
              <a:rPr lang="en-US" sz="4000" b="1" dirty="0">
                <a:effectLst>
                  <a:glow rad="139700">
                    <a:schemeClr val="bg1"/>
                  </a:glow>
                </a:effectLst>
                <a:latin typeface="Calibri" panose="020F0502020204030204" pitchFamily="34" charset="0"/>
                <a:cs typeface="Calibri" panose="020F0502020204030204" pitchFamily="34" charset="0"/>
              </a:rPr>
              <a:t>.</a:t>
            </a:r>
          </a:p>
        </p:txBody>
      </p:sp>
      <p:sp>
        <p:nvSpPr>
          <p:cNvPr id="2" name="Rectangle: Rounded Corners 1">
            <a:extLst>
              <a:ext uri="{FF2B5EF4-FFF2-40B4-BE49-F238E27FC236}">
                <a16:creationId xmlns:a16="http://schemas.microsoft.com/office/drawing/2014/main" id="{6BF50CEB-45BD-9955-DEAA-3CC5F2895D31}"/>
              </a:ext>
            </a:extLst>
          </p:cNvPr>
          <p:cNvSpPr/>
          <p:nvPr/>
        </p:nvSpPr>
        <p:spPr>
          <a:xfrm>
            <a:off x="1281455" y="3677643"/>
            <a:ext cx="9898914" cy="2901854"/>
          </a:xfrm>
          <a:prstGeom prst="roundRect">
            <a:avLst/>
          </a:prstGeom>
          <a:solidFill>
            <a:srgbClr val="5C563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4000" b="1" dirty="0" err="1">
                <a:effectLst>
                  <a:glow rad="139700">
                    <a:schemeClr val="bg1"/>
                  </a:glow>
                </a:effectLst>
                <a:latin typeface="Calibri" panose="020F0502020204030204" pitchFamily="34" charset="0"/>
                <a:cs typeface="Calibri" panose="020F0502020204030204" pitchFamily="34" charset="0"/>
              </a:rPr>
              <a:t>Gk</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i="1" dirty="0" err="1">
                <a:solidFill>
                  <a:srgbClr val="FFFF00"/>
                </a:solidFill>
                <a:effectLst>
                  <a:glow rad="139700">
                    <a:schemeClr val="bg1"/>
                  </a:glow>
                </a:effectLst>
                <a:latin typeface="Calibri" panose="020F0502020204030204" pitchFamily="34" charset="0"/>
                <a:cs typeface="Calibri" panose="020F0502020204030204" pitchFamily="34" charset="0"/>
              </a:rPr>
              <a:t>autárkēs</a:t>
            </a:r>
            <a:r>
              <a:rPr lang="en-US" sz="4000" b="1" i="1" dirty="0">
                <a:solidFill>
                  <a:srgbClr val="FFFF00"/>
                </a:solidFill>
                <a:effectLst>
                  <a:glow rad="139700">
                    <a:schemeClr val="bg1"/>
                  </a:glow>
                </a:effectLst>
                <a:latin typeface="Calibri" panose="020F0502020204030204" pitchFamily="34" charset="0"/>
                <a:cs typeface="Calibri" panose="020F0502020204030204" pitchFamily="34" charset="0"/>
              </a:rPr>
              <a:t> </a:t>
            </a:r>
          </a:p>
          <a:p>
            <a:pPr>
              <a:spcAft>
                <a:spcPts val="600"/>
              </a:spcAft>
            </a:pPr>
            <a:r>
              <a:rPr lang="en-US" sz="4000" b="1" i="1" dirty="0">
                <a:solidFill>
                  <a:srgbClr val="FFFF00"/>
                </a:solidFill>
                <a:effectLst>
                  <a:glow rad="139700">
                    <a:schemeClr val="bg1"/>
                  </a:glow>
                </a:effectLst>
                <a:latin typeface="Calibri" panose="020F0502020204030204" pitchFamily="34" charset="0"/>
                <a:cs typeface="Calibri" panose="020F0502020204030204" pitchFamily="34" charset="0"/>
              </a:rPr>
              <a:t>  </a:t>
            </a:r>
            <a:r>
              <a:rPr lang="en-US" sz="4000" b="1" dirty="0">
                <a:solidFill>
                  <a:schemeClr val="tx1"/>
                </a:solidFill>
                <a:effectLst>
                  <a:glow rad="139700">
                    <a:schemeClr val="bg1"/>
                  </a:glow>
                </a:effectLst>
                <a:latin typeface="Calibri" panose="020F0502020204030204" pitchFamily="34" charset="0"/>
                <a:cs typeface="Calibri" panose="020F0502020204030204" pitchFamily="34" charset="0"/>
              </a:rPr>
              <a:t>F</a:t>
            </a:r>
            <a:r>
              <a:rPr lang="en-US" sz="4000" b="1" dirty="0">
                <a:effectLst>
                  <a:glow rad="139700">
                    <a:schemeClr val="bg1"/>
                  </a:glow>
                </a:effectLst>
                <a:latin typeface="Calibri" panose="020F0502020204030204" pitchFamily="34" charset="0"/>
                <a:cs typeface="Calibri" panose="020F0502020204030204" pitchFamily="34" charset="0"/>
              </a:rPr>
              <a:t>rom</a:t>
            </a:r>
            <a:r>
              <a:rPr lang="en-US" sz="4000" b="1" i="1" dirty="0">
                <a:effectLst>
                  <a:glow rad="139700">
                    <a:schemeClr val="bg1"/>
                  </a:glow>
                </a:effectLst>
                <a:latin typeface="Calibri" panose="020F0502020204030204" pitchFamily="34" charset="0"/>
                <a:cs typeface="Calibri" panose="020F0502020204030204" pitchFamily="34" charset="0"/>
              </a:rPr>
              <a:t> </a:t>
            </a:r>
            <a:r>
              <a:rPr lang="en-US" sz="4000" b="1" i="1" dirty="0">
                <a:solidFill>
                  <a:srgbClr val="FFFF00"/>
                </a:solidFill>
                <a:effectLst>
                  <a:glow rad="139700">
                    <a:schemeClr val="bg1"/>
                  </a:glow>
                </a:effectLst>
                <a:latin typeface="Calibri" panose="020F0502020204030204" pitchFamily="34" charset="0"/>
                <a:cs typeface="Calibri" panose="020F0502020204030204" pitchFamily="34" charset="0"/>
              </a:rPr>
              <a:t>autos</a:t>
            </a:r>
            <a:r>
              <a:rPr lang="en-US" sz="4000" b="1" i="1" dirty="0">
                <a:effectLst>
                  <a:glow rad="139700">
                    <a:schemeClr val="bg1"/>
                  </a:glow>
                </a:effectLst>
                <a:latin typeface="Calibri" panose="020F0502020204030204" pitchFamily="34" charset="0"/>
                <a:cs typeface="Calibri" panose="020F0502020204030204" pitchFamily="34" charset="0"/>
              </a:rPr>
              <a:t> </a:t>
            </a:r>
            <a:r>
              <a:rPr lang="en-US" sz="4000" b="1" dirty="0">
                <a:effectLst>
                  <a:glow rad="139700">
                    <a:schemeClr val="bg1"/>
                  </a:glow>
                </a:effectLst>
                <a:latin typeface="Calibri" panose="020F0502020204030204" pitchFamily="34" charset="0"/>
                <a:cs typeface="Calibri" panose="020F0502020204030204" pitchFamily="34" charset="0"/>
              </a:rPr>
              <a:t>(himself) and </a:t>
            </a:r>
            <a:r>
              <a:rPr lang="en-US" sz="4000" b="1" i="1" dirty="0" err="1">
                <a:solidFill>
                  <a:srgbClr val="FFFF00"/>
                </a:solidFill>
                <a:effectLst>
                  <a:glow rad="139700">
                    <a:schemeClr val="bg1"/>
                  </a:glow>
                </a:effectLst>
                <a:latin typeface="Calibri" panose="020F0502020204030204" pitchFamily="34" charset="0"/>
                <a:cs typeface="Calibri" panose="020F0502020204030204" pitchFamily="34" charset="0"/>
              </a:rPr>
              <a:t>arkéo</a:t>
            </a:r>
            <a:r>
              <a:rPr lang="en-US" sz="4000" b="1" i="1" dirty="0">
                <a:effectLst>
                  <a:glow rad="139700">
                    <a:schemeClr val="bg1"/>
                  </a:glow>
                </a:effectLst>
                <a:latin typeface="Calibri" panose="020F0502020204030204" pitchFamily="34" charset="0"/>
                <a:cs typeface="Calibri" panose="020F0502020204030204" pitchFamily="34" charset="0"/>
              </a:rPr>
              <a:t>̄  </a:t>
            </a:r>
            <a:r>
              <a:rPr lang="en-US" sz="4000" b="1" dirty="0">
                <a:effectLst>
                  <a:glow rad="139700">
                    <a:schemeClr val="bg1"/>
                  </a:glow>
                </a:effectLst>
                <a:latin typeface="Calibri" panose="020F0502020204030204" pitchFamily="34" charset="0"/>
                <a:cs typeface="Calibri" panose="020F0502020204030204" pitchFamily="34" charset="0"/>
              </a:rPr>
              <a:t>(to suffice)</a:t>
            </a:r>
          </a:p>
          <a:p>
            <a:pPr>
              <a:spcAft>
                <a:spcPts val="600"/>
              </a:spcAft>
            </a:pPr>
            <a:r>
              <a:rPr lang="en-US" sz="4000" b="1" dirty="0">
                <a:effectLst>
                  <a:glow rad="139700">
                    <a:schemeClr val="bg1"/>
                  </a:glow>
                </a:effectLst>
                <a:latin typeface="Calibri" panose="020F0502020204030204" pitchFamily="34" charset="0"/>
                <a:cs typeface="Calibri" panose="020F0502020204030204" pitchFamily="34" charset="0"/>
              </a:rPr>
              <a:t>  Meaning: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self-sufficient</a:t>
            </a:r>
            <a:r>
              <a:rPr lang="en-US" sz="4000" b="1" dirty="0">
                <a:effectLst>
                  <a:glow rad="139700">
                    <a:schemeClr val="bg1"/>
                  </a:glow>
                </a:effectLst>
                <a:latin typeface="Calibri" panose="020F0502020204030204" pitchFamily="34" charset="0"/>
                <a:cs typeface="Calibri" panose="020F0502020204030204" pitchFamily="34" charset="0"/>
              </a:rPr>
              <a:t>!</a:t>
            </a:r>
          </a:p>
          <a:p>
            <a:pPr>
              <a:spcAft>
                <a:spcPts val="600"/>
              </a:spcAft>
            </a:pPr>
            <a:r>
              <a:rPr lang="en-US" sz="4000" b="1" dirty="0">
                <a:effectLst>
                  <a:glow rad="139700">
                    <a:schemeClr val="bg1"/>
                  </a:glow>
                </a:effectLst>
                <a:latin typeface="Calibri" panose="020F0502020204030204" pitchFamily="34" charset="0"/>
                <a:cs typeface="Calibri" panose="020F0502020204030204" pitchFamily="34" charset="0"/>
              </a:rPr>
              <a:t>       (independent of external circumstances)</a:t>
            </a:r>
          </a:p>
        </p:txBody>
      </p:sp>
      <p:sp>
        <p:nvSpPr>
          <p:cNvPr id="3" name="TextBox 2">
            <a:extLst>
              <a:ext uri="{FF2B5EF4-FFF2-40B4-BE49-F238E27FC236}">
                <a16:creationId xmlns:a16="http://schemas.microsoft.com/office/drawing/2014/main" id="{5ED5BFF6-882D-A225-E4CA-5A3AA4826464}"/>
              </a:ext>
            </a:extLst>
          </p:cNvPr>
          <p:cNvSpPr txBox="1"/>
          <p:nvPr/>
        </p:nvSpPr>
        <p:spPr>
          <a:xfrm>
            <a:off x="7050487" y="5102280"/>
            <a:ext cx="4449150" cy="707886"/>
          </a:xfrm>
          <a:prstGeom prst="rect">
            <a:avLst/>
          </a:prstGeom>
          <a:noFill/>
        </p:spPr>
        <p:txBody>
          <a:bodyPr wrap="square" rtlCol="0">
            <a:spAutoFit/>
          </a:bodyPr>
          <a:lstStyle/>
          <a:p>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Christ-sufficient!</a:t>
            </a:r>
          </a:p>
        </p:txBody>
      </p:sp>
      <p:cxnSp>
        <p:nvCxnSpPr>
          <p:cNvPr id="8" name="Straight Connector 7">
            <a:extLst>
              <a:ext uri="{FF2B5EF4-FFF2-40B4-BE49-F238E27FC236}">
                <a16:creationId xmlns:a16="http://schemas.microsoft.com/office/drawing/2014/main" id="{E9490C8E-5B87-9000-F5DE-71A0C0CC7846}"/>
              </a:ext>
            </a:extLst>
          </p:cNvPr>
          <p:cNvCxnSpPr/>
          <p:nvPr/>
        </p:nvCxnSpPr>
        <p:spPr>
          <a:xfrm>
            <a:off x="3927423" y="5516380"/>
            <a:ext cx="2938072"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463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What is Contentment?</a:t>
            </a:r>
          </a:p>
        </p:txBody>
      </p:sp>
      <p:sp>
        <p:nvSpPr>
          <p:cNvPr id="6" name="TextBox 5">
            <a:extLst>
              <a:ext uri="{FF2B5EF4-FFF2-40B4-BE49-F238E27FC236}">
                <a16:creationId xmlns:a16="http://schemas.microsoft.com/office/drawing/2014/main" id="{C04191EB-CC03-5E5C-0C97-D076F939DC6D}"/>
              </a:ext>
            </a:extLst>
          </p:cNvPr>
          <p:cNvSpPr txBox="1"/>
          <p:nvPr/>
        </p:nvSpPr>
        <p:spPr>
          <a:xfrm>
            <a:off x="762317" y="1077814"/>
            <a:ext cx="10667366" cy="5632311"/>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9 </a:t>
            </a:r>
            <a:r>
              <a:rPr lang="en-US" sz="4000" b="1" dirty="0">
                <a:effectLst>
                  <a:glow rad="139700">
                    <a:schemeClr val="bg1"/>
                  </a:glow>
                </a:effectLst>
                <a:latin typeface="Calibri" panose="020F0502020204030204" pitchFamily="34" charset="0"/>
                <a:cs typeface="Calibri" panose="020F0502020204030204" pitchFamily="34" charset="0"/>
              </a:rPr>
              <a:t>But he said to me, “My grace is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sufficient</a:t>
            </a:r>
            <a:r>
              <a:rPr lang="en-US" sz="4000" b="1" dirty="0">
                <a:effectLst>
                  <a:glow rad="139700">
                    <a:schemeClr val="bg1"/>
                  </a:glow>
                </a:effectLst>
                <a:latin typeface="Calibri" panose="020F0502020204030204" pitchFamily="34" charset="0"/>
                <a:cs typeface="Calibri" panose="020F0502020204030204" pitchFamily="34" charset="0"/>
              </a:rPr>
              <a:t> for you, for my power is made perfect in weakness.” Therefore I will boast all the more gladly of my weaknesses, so that the power of Christ may rest upon me. </a:t>
            </a:r>
            <a:r>
              <a:rPr lang="en-US" sz="4000" b="1" baseline="30000" dirty="0">
                <a:effectLst>
                  <a:glow rad="139700">
                    <a:schemeClr val="bg1"/>
                  </a:glow>
                </a:effectLst>
                <a:latin typeface="Calibri" panose="020F0502020204030204" pitchFamily="34" charset="0"/>
                <a:cs typeface="Calibri" panose="020F0502020204030204" pitchFamily="34" charset="0"/>
              </a:rPr>
              <a:t>10</a:t>
            </a:r>
            <a:r>
              <a:rPr lang="en-US" sz="4000" b="1" dirty="0">
                <a:effectLst>
                  <a:glow rad="139700">
                    <a:schemeClr val="bg1"/>
                  </a:glow>
                </a:effectLst>
                <a:latin typeface="Calibri" panose="020F0502020204030204" pitchFamily="34" charset="0"/>
                <a:cs typeface="Calibri" panose="020F0502020204030204" pitchFamily="34" charset="0"/>
              </a:rPr>
              <a:t> For the sake of Christ, then, I am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content</a:t>
            </a:r>
            <a:r>
              <a:rPr lang="en-US" sz="4000" b="1" dirty="0">
                <a:effectLst>
                  <a:glow rad="139700">
                    <a:schemeClr val="bg1"/>
                  </a:glow>
                </a:effectLst>
                <a:latin typeface="Calibri" panose="020F0502020204030204" pitchFamily="34" charset="0"/>
                <a:cs typeface="Calibri" panose="020F0502020204030204" pitchFamily="34" charset="0"/>
              </a:rPr>
              <a:t> with weaknesses, insults, hardships, persecutions, and calamities. For when I am weak, then I am strong.</a:t>
            </a:r>
          </a:p>
          <a:p>
            <a:r>
              <a:rPr lang="en-US" sz="4000" b="1" dirty="0">
                <a:effectLst>
                  <a:glow rad="139700">
                    <a:schemeClr val="bg1"/>
                  </a:glow>
                </a:effectLst>
                <a:latin typeface="Calibri" panose="020F0502020204030204" pitchFamily="34" charset="0"/>
                <a:cs typeface="Calibri" panose="020F0502020204030204" pitchFamily="34" charset="0"/>
              </a:rPr>
              <a:t>                                           2 Corinthians 12:9-10</a:t>
            </a:r>
          </a:p>
        </p:txBody>
      </p:sp>
      <p:sp>
        <p:nvSpPr>
          <p:cNvPr id="3" name="Rectangle: Rounded Corners 2">
            <a:extLst>
              <a:ext uri="{FF2B5EF4-FFF2-40B4-BE49-F238E27FC236}">
                <a16:creationId xmlns:a16="http://schemas.microsoft.com/office/drawing/2014/main" id="{A6432BC2-5D93-F317-1030-1BC7807CB7C7}"/>
              </a:ext>
            </a:extLst>
          </p:cNvPr>
          <p:cNvSpPr/>
          <p:nvPr/>
        </p:nvSpPr>
        <p:spPr>
          <a:xfrm>
            <a:off x="9700498" y="216040"/>
            <a:ext cx="1596044" cy="861774"/>
          </a:xfrm>
          <a:prstGeom prst="roundRect">
            <a:avLst/>
          </a:prstGeom>
          <a:solidFill>
            <a:srgbClr val="5C5634"/>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err="1">
                <a:solidFill>
                  <a:srgbClr val="FFFF00"/>
                </a:solidFill>
                <a:effectLst>
                  <a:glow rad="139700">
                    <a:schemeClr val="bg1"/>
                  </a:glow>
                </a:effectLst>
                <a:latin typeface="Calibri" panose="020F0502020204030204" pitchFamily="34" charset="0"/>
                <a:cs typeface="Calibri" panose="020F0502020204030204" pitchFamily="34" charset="0"/>
              </a:rPr>
              <a:t>arkéo</a:t>
            </a:r>
            <a:endParaRPr lang="en-US" sz="4000" dirty="0"/>
          </a:p>
        </p:txBody>
      </p:sp>
      <p:sp>
        <p:nvSpPr>
          <p:cNvPr id="7" name="Rectangle: Rounded Corners 6">
            <a:extLst>
              <a:ext uri="{FF2B5EF4-FFF2-40B4-BE49-F238E27FC236}">
                <a16:creationId xmlns:a16="http://schemas.microsoft.com/office/drawing/2014/main" id="{953188CF-8353-450C-0E04-BF3EDCBAEBEE}"/>
              </a:ext>
            </a:extLst>
          </p:cNvPr>
          <p:cNvSpPr/>
          <p:nvPr/>
        </p:nvSpPr>
        <p:spPr>
          <a:xfrm>
            <a:off x="409640" y="4918412"/>
            <a:ext cx="1596044" cy="861774"/>
          </a:xfrm>
          <a:prstGeom prst="roundRect">
            <a:avLst/>
          </a:prstGeom>
          <a:solidFill>
            <a:srgbClr val="5C5634"/>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err="1">
                <a:solidFill>
                  <a:srgbClr val="FFFF00"/>
                </a:solidFill>
                <a:effectLst>
                  <a:glow rad="139700">
                    <a:schemeClr val="bg1"/>
                  </a:glow>
                </a:effectLst>
                <a:latin typeface="Calibri" panose="020F0502020204030204" pitchFamily="34" charset="0"/>
                <a:cs typeface="Calibri" panose="020F0502020204030204" pitchFamily="34" charset="0"/>
              </a:rPr>
              <a:t>arkéo</a:t>
            </a:r>
            <a:endParaRPr lang="en-US" sz="4000" dirty="0"/>
          </a:p>
        </p:txBody>
      </p:sp>
      <p:sp>
        <p:nvSpPr>
          <p:cNvPr id="8" name="Rectangle: Rounded Corners 7">
            <a:extLst>
              <a:ext uri="{FF2B5EF4-FFF2-40B4-BE49-F238E27FC236}">
                <a16:creationId xmlns:a16="http://schemas.microsoft.com/office/drawing/2014/main" id="{8C0E1B41-6F87-9AEF-BEA6-9CA5C293BCA4}"/>
              </a:ext>
            </a:extLst>
          </p:cNvPr>
          <p:cNvSpPr/>
          <p:nvPr/>
        </p:nvSpPr>
        <p:spPr>
          <a:xfrm>
            <a:off x="2824873" y="2344189"/>
            <a:ext cx="6542254" cy="1230284"/>
          </a:xfrm>
          <a:prstGeom prst="roundRect">
            <a:avLst/>
          </a:prstGeom>
          <a:solidFill>
            <a:srgbClr val="5C5634"/>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Sufficient – Able to handle…</a:t>
            </a:r>
            <a:endParaRPr lang="en-US" sz="4000" dirty="0"/>
          </a:p>
        </p:txBody>
      </p:sp>
    </p:spTree>
    <p:extLst>
      <p:ext uri="{BB962C8B-B14F-4D97-AF65-F5344CB8AC3E}">
        <p14:creationId xmlns:p14="http://schemas.microsoft.com/office/powerpoint/2010/main" val="28839025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What is Contentment?</a:t>
            </a:r>
          </a:p>
        </p:txBody>
      </p:sp>
      <p:sp>
        <p:nvSpPr>
          <p:cNvPr id="6" name="TextBox 5">
            <a:extLst>
              <a:ext uri="{FF2B5EF4-FFF2-40B4-BE49-F238E27FC236}">
                <a16:creationId xmlns:a16="http://schemas.microsoft.com/office/drawing/2014/main" id="{C04191EB-CC03-5E5C-0C97-D076F939DC6D}"/>
              </a:ext>
            </a:extLst>
          </p:cNvPr>
          <p:cNvSpPr txBox="1"/>
          <p:nvPr/>
        </p:nvSpPr>
        <p:spPr>
          <a:xfrm>
            <a:off x="1024009" y="1622141"/>
            <a:ext cx="10143981" cy="3785652"/>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6 </a:t>
            </a:r>
            <a:r>
              <a:rPr lang="en-US" sz="4000" b="1" dirty="0">
                <a:effectLst>
                  <a:glow rad="139700">
                    <a:schemeClr val="bg1"/>
                  </a:glow>
                </a:effectLst>
                <a:latin typeface="Calibri" panose="020F0502020204030204" pitchFamily="34" charset="0"/>
                <a:cs typeface="Calibri" panose="020F0502020204030204" pitchFamily="34" charset="0"/>
              </a:rPr>
              <a:t>But godliness with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contentment</a:t>
            </a:r>
            <a:r>
              <a:rPr lang="en-US" sz="4000" b="1" dirty="0">
                <a:effectLst>
                  <a:glow rad="139700">
                    <a:schemeClr val="bg1"/>
                  </a:glow>
                </a:effectLst>
                <a:latin typeface="Calibri" panose="020F0502020204030204" pitchFamily="34" charset="0"/>
                <a:cs typeface="Calibri" panose="020F0502020204030204" pitchFamily="34" charset="0"/>
              </a:rPr>
              <a:t> is great gain, </a:t>
            </a:r>
            <a:r>
              <a:rPr lang="en-US" sz="4000" b="1" baseline="30000" dirty="0">
                <a:effectLst>
                  <a:glow rad="139700">
                    <a:schemeClr val="bg1"/>
                  </a:glow>
                </a:effectLst>
                <a:latin typeface="Calibri" panose="020F0502020204030204" pitchFamily="34" charset="0"/>
                <a:cs typeface="Calibri" panose="020F0502020204030204" pitchFamily="34" charset="0"/>
              </a:rPr>
              <a:t>7</a:t>
            </a:r>
            <a:r>
              <a:rPr lang="en-US" sz="4000" b="1" dirty="0">
                <a:effectLst>
                  <a:glow rad="139700">
                    <a:schemeClr val="bg1"/>
                  </a:glow>
                </a:effectLst>
                <a:latin typeface="Calibri" panose="020F0502020204030204" pitchFamily="34" charset="0"/>
                <a:cs typeface="Calibri" panose="020F0502020204030204" pitchFamily="34" charset="0"/>
              </a:rPr>
              <a:t> for we brought nothing into the world, and we cannot take anything out of the world. </a:t>
            </a:r>
            <a:r>
              <a:rPr lang="en-US" sz="4000" b="1" baseline="30000" dirty="0">
                <a:effectLst>
                  <a:glow rad="139700">
                    <a:schemeClr val="bg1"/>
                  </a:glow>
                </a:effectLst>
                <a:latin typeface="Calibri" panose="020F0502020204030204" pitchFamily="34" charset="0"/>
                <a:cs typeface="Calibri" panose="020F0502020204030204" pitchFamily="34" charset="0"/>
              </a:rPr>
              <a:t>8</a:t>
            </a:r>
            <a:r>
              <a:rPr lang="en-US" sz="4000" b="1" dirty="0">
                <a:effectLst>
                  <a:glow rad="139700">
                    <a:schemeClr val="bg1"/>
                  </a:glow>
                </a:effectLst>
                <a:latin typeface="Calibri" panose="020F0502020204030204" pitchFamily="34" charset="0"/>
                <a:cs typeface="Calibri" panose="020F0502020204030204" pitchFamily="34" charset="0"/>
              </a:rPr>
              <a:t> But if we have food and clothing, with these we will be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content</a:t>
            </a:r>
            <a:r>
              <a:rPr lang="en-US" sz="4000" b="1" dirty="0">
                <a:effectLst>
                  <a:glow rad="139700">
                    <a:schemeClr val="bg1"/>
                  </a:glow>
                </a:effectLst>
                <a:latin typeface="Calibri" panose="020F0502020204030204" pitchFamily="34" charset="0"/>
                <a:cs typeface="Calibri" panose="020F0502020204030204" pitchFamily="34" charset="0"/>
              </a:rPr>
              <a:t>.                                           </a:t>
            </a:r>
          </a:p>
          <a:p>
            <a:r>
              <a:rPr lang="en-US" sz="4000" b="1" dirty="0">
                <a:effectLst>
                  <a:glow rad="139700">
                    <a:schemeClr val="bg1"/>
                  </a:glow>
                </a:effectLst>
                <a:latin typeface="Calibri" panose="020F0502020204030204" pitchFamily="34" charset="0"/>
                <a:cs typeface="Calibri" panose="020F0502020204030204" pitchFamily="34" charset="0"/>
              </a:rPr>
              <a:t>                                         1 Timothy  6:6-8</a:t>
            </a:r>
          </a:p>
        </p:txBody>
      </p:sp>
      <p:sp>
        <p:nvSpPr>
          <p:cNvPr id="3" name="Rectangle: Rounded Corners 2">
            <a:extLst>
              <a:ext uri="{FF2B5EF4-FFF2-40B4-BE49-F238E27FC236}">
                <a16:creationId xmlns:a16="http://schemas.microsoft.com/office/drawing/2014/main" id="{A6432BC2-5D93-F317-1030-1BC7807CB7C7}"/>
              </a:ext>
            </a:extLst>
          </p:cNvPr>
          <p:cNvSpPr/>
          <p:nvPr/>
        </p:nvSpPr>
        <p:spPr>
          <a:xfrm>
            <a:off x="5386056" y="878403"/>
            <a:ext cx="2685466" cy="861774"/>
          </a:xfrm>
          <a:prstGeom prst="roundRect">
            <a:avLst/>
          </a:prstGeom>
          <a:solidFill>
            <a:srgbClr val="5C5634"/>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err="1">
                <a:solidFill>
                  <a:srgbClr val="FFFF00"/>
                </a:solidFill>
                <a:effectLst>
                  <a:glow rad="139700">
                    <a:schemeClr val="bg1"/>
                  </a:glow>
                </a:effectLst>
                <a:latin typeface="Calibri" panose="020F0502020204030204" pitchFamily="34" charset="0"/>
                <a:cs typeface="Calibri" panose="020F0502020204030204" pitchFamily="34" charset="0"/>
              </a:rPr>
              <a:t>autárkēs</a:t>
            </a:r>
            <a:endParaRPr lang="en-US" sz="4000" dirty="0"/>
          </a:p>
        </p:txBody>
      </p:sp>
      <p:sp>
        <p:nvSpPr>
          <p:cNvPr id="7" name="Rectangle: Rounded Corners 6">
            <a:extLst>
              <a:ext uri="{FF2B5EF4-FFF2-40B4-BE49-F238E27FC236}">
                <a16:creationId xmlns:a16="http://schemas.microsoft.com/office/drawing/2014/main" id="{953188CF-8353-450C-0E04-BF3EDCBAEBEE}"/>
              </a:ext>
            </a:extLst>
          </p:cNvPr>
          <p:cNvSpPr/>
          <p:nvPr/>
        </p:nvSpPr>
        <p:spPr>
          <a:xfrm>
            <a:off x="3465360" y="4721847"/>
            <a:ext cx="1596044" cy="861774"/>
          </a:xfrm>
          <a:prstGeom prst="roundRect">
            <a:avLst/>
          </a:prstGeom>
          <a:solidFill>
            <a:srgbClr val="5C5634"/>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err="1">
                <a:solidFill>
                  <a:srgbClr val="FFFF00"/>
                </a:solidFill>
                <a:effectLst>
                  <a:glow rad="139700">
                    <a:schemeClr val="bg1"/>
                  </a:glow>
                </a:effectLst>
                <a:latin typeface="Calibri" panose="020F0502020204030204" pitchFamily="34" charset="0"/>
                <a:cs typeface="Calibri" panose="020F0502020204030204" pitchFamily="34" charset="0"/>
              </a:rPr>
              <a:t>arkéo</a:t>
            </a:r>
            <a:endParaRPr lang="en-US" sz="4000" dirty="0"/>
          </a:p>
        </p:txBody>
      </p:sp>
      <p:sp>
        <p:nvSpPr>
          <p:cNvPr id="8" name="Rectangle: Rounded Corners 7">
            <a:extLst>
              <a:ext uri="{FF2B5EF4-FFF2-40B4-BE49-F238E27FC236}">
                <a16:creationId xmlns:a16="http://schemas.microsoft.com/office/drawing/2014/main" id="{8C0E1B41-6F87-9AEF-BEA6-9CA5C293BCA4}"/>
              </a:ext>
            </a:extLst>
          </p:cNvPr>
          <p:cNvSpPr/>
          <p:nvPr/>
        </p:nvSpPr>
        <p:spPr>
          <a:xfrm>
            <a:off x="1024009" y="2343700"/>
            <a:ext cx="6542254" cy="1380401"/>
          </a:xfrm>
          <a:prstGeom prst="roundRect">
            <a:avLst/>
          </a:prstGeom>
          <a:solidFill>
            <a:srgbClr val="5C5634"/>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Self-Sufficient – Well-being is Independent of money</a:t>
            </a:r>
            <a:endParaRPr lang="en-US" sz="4000" dirty="0"/>
          </a:p>
        </p:txBody>
      </p:sp>
      <p:sp>
        <p:nvSpPr>
          <p:cNvPr id="2" name="Rectangle: Rounded Corners 1">
            <a:extLst>
              <a:ext uri="{FF2B5EF4-FFF2-40B4-BE49-F238E27FC236}">
                <a16:creationId xmlns:a16="http://schemas.microsoft.com/office/drawing/2014/main" id="{18BFA697-04F4-F455-5090-0642A32EEFCD}"/>
              </a:ext>
            </a:extLst>
          </p:cNvPr>
          <p:cNvSpPr/>
          <p:nvPr/>
        </p:nvSpPr>
        <p:spPr>
          <a:xfrm>
            <a:off x="5255637" y="4179037"/>
            <a:ext cx="6542254" cy="2238388"/>
          </a:xfrm>
          <a:prstGeom prst="roundRect">
            <a:avLst/>
          </a:prstGeom>
          <a:solidFill>
            <a:srgbClr val="5C5634"/>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Sufficient – Satisfied</a:t>
            </a:r>
          </a:p>
          <a:p>
            <a:pPr algn="ct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(because well-being independent of money)</a:t>
            </a:r>
            <a:endParaRPr lang="en-US" sz="4000" dirty="0"/>
          </a:p>
        </p:txBody>
      </p:sp>
    </p:spTree>
    <p:extLst>
      <p:ext uri="{BB962C8B-B14F-4D97-AF65-F5344CB8AC3E}">
        <p14:creationId xmlns:p14="http://schemas.microsoft.com/office/powerpoint/2010/main" val="1749072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What is Contentment?</a:t>
            </a:r>
          </a:p>
        </p:txBody>
      </p:sp>
      <p:sp>
        <p:nvSpPr>
          <p:cNvPr id="6" name="TextBox 5">
            <a:extLst>
              <a:ext uri="{FF2B5EF4-FFF2-40B4-BE49-F238E27FC236}">
                <a16:creationId xmlns:a16="http://schemas.microsoft.com/office/drawing/2014/main" id="{C04191EB-CC03-5E5C-0C97-D076F939DC6D}"/>
              </a:ext>
            </a:extLst>
          </p:cNvPr>
          <p:cNvSpPr txBox="1"/>
          <p:nvPr/>
        </p:nvSpPr>
        <p:spPr>
          <a:xfrm>
            <a:off x="762317" y="1443574"/>
            <a:ext cx="10667366" cy="3785652"/>
          </a:xfrm>
          <a:prstGeom prst="rect">
            <a:avLst/>
          </a:prstGeom>
          <a:noFill/>
        </p:spPr>
        <p:txBody>
          <a:bodyPr wrap="square" rtlCol="0">
            <a:spAutoFit/>
          </a:bodyPr>
          <a:lstStyle/>
          <a:p>
            <a:pPr>
              <a:spcAft>
                <a:spcPts val="1200"/>
              </a:spcAft>
            </a:pPr>
            <a:r>
              <a:rPr lang="en-US" sz="4400" b="1" dirty="0">
                <a:effectLst>
                  <a:glow rad="139700">
                    <a:schemeClr val="bg1"/>
                  </a:glow>
                </a:effectLst>
                <a:latin typeface="Calibri" panose="020F0502020204030204" pitchFamily="34" charset="0"/>
                <a:cs typeface="Calibri" panose="020F0502020204030204" pitchFamily="34" charset="0"/>
              </a:rPr>
              <a:t>Definition:</a:t>
            </a:r>
          </a:p>
          <a:p>
            <a:pPr marL="571500" indent="-571500">
              <a:spcAft>
                <a:spcPts val="12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Being confident that you have all that you need for whatever you are facing</a:t>
            </a:r>
          </a:p>
          <a:p>
            <a:pPr marL="571500" indent="-571500">
              <a:spcAft>
                <a:spcPts val="12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Therefore being at peace (satisfied) with your current situation</a:t>
            </a:r>
          </a:p>
        </p:txBody>
      </p:sp>
    </p:spTree>
    <p:extLst>
      <p:ext uri="{BB962C8B-B14F-4D97-AF65-F5344CB8AC3E}">
        <p14:creationId xmlns:p14="http://schemas.microsoft.com/office/powerpoint/2010/main" val="1371252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What is Contentment?</a:t>
            </a:r>
          </a:p>
        </p:txBody>
      </p:sp>
      <p:sp>
        <p:nvSpPr>
          <p:cNvPr id="6" name="TextBox 5">
            <a:extLst>
              <a:ext uri="{FF2B5EF4-FFF2-40B4-BE49-F238E27FC236}">
                <a16:creationId xmlns:a16="http://schemas.microsoft.com/office/drawing/2014/main" id="{C04191EB-CC03-5E5C-0C97-D076F939DC6D}"/>
              </a:ext>
            </a:extLst>
          </p:cNvPr>
          <p:cNvSpPr txBox="1"/>
          <p:nvPr/>
        </p:nvSpPr>
        <p:spPr>
          <a:xfrm>
            <a:off x="762317" y="1443574"/>
            <a:ext cx="10667366" cy="3031599"/>
          </a:xfrm>
          <a:prstGeom prst="rect">
            <a:avLst/>
          </a:prstGeom>
          <a:noFill/>
        </p:spPr>
        <p:txBody>
          <a:bodyPr wrap="square" rtlCol="0">
            <a:spAutoFit/>
          </a:bodyPr>
          <a:lstStyle/>
          <a:p>
            <a:pPr algn="ct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Contentment is saying:</a:t>
            </a:r>
          </a:p>
          <a:p>
            <a:pPr>
              <a:spcAft>
                <a:spcPts val="1200"/>
              </a:spcAft>
            </a:pPr>
            <a:r>
              <a:rPr lang="en-US" sz="4400" b="1" dirty="0">
                <a:effectLst>
                  <a:glow rad="139700">
                    <a:schemeClr val="bg1"/>
                  </a:glow>
                </a:effectLst>
                <a:latin typeface="Calibri" panose="020F0502020204030204" pitchFamily="34" charset="0"/>
                <a:cs typeface="Calibri" panose="020F0502020204030204" pitchFamily="34" charset="0"/>
              </a:rPr>
              <a:t>“I don’t like _____ that is going on in my life, but I know that with Christ’s strength I can cope with it and be okay in my heart!”</a:t>
            </a:r>
          </a:p>
        </p:txBody>
      </p:sp>
      <p:sp>
        <p:nvSpPr>
          <p:cNvPr id="2" name="TextBox 1">
            <a:extLst>
              <a:ext uri="{FF2B5EF4-FFF2-40B4-BE49-F238E27FC236}">
                <a16:creationId xmlns:a16="http://schemas.microsoft.com/office/drawing/2014/main" id="{E6465364-66F6-EE98-C4CD-E7B0084FB7ED}"/>
              </a:ext>
            </a:extLst>
          </p:cNvPr>
          <p:cNvSpPr txBox="1"/>
          <p:nvPr/>
        </p:nvSpPr>
        <p:spPr>
          <a:xfrm>
            <a:off x="762317" y="4943311"/>
            <a:ext cx="10667366" cy="1523494"/>
          </a:xfrm>
          <a:prstGeom prst="rect">
            <a:avLst/>
          </a:prstGeom>
          <a:noFill/>
        </p:spPr>
        <p:txBody>
          <a:bodyPr wrap="square" rtlCol="0">
            <a:spAutoFit/>
          </a:bodyPr>
          <a:lstStyle/>
          <a:p>
            <a:pPr>
              <a:spcAft>
                <a:spcPts val="6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We may say “I don’t like it”, </a:t>
            </a:r>
          </a:p>
          <a:p>
            <a:pP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    but we don’t say, “I can’t handle it”!</a:t>
            </a:r>
          </a:p>
        </p:txBody>
      </p:sp>
    </p:spTree>
    <p:extLst>
      <p:ext uri="{BB962C8B-B14F-4D97-AF65-F5344CB8AC3E}">
        <p14:creationId xmlns:p14="http://schemas.microsoft.com/office/powerpoint/2010/main" val="819937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field with trees and mountains in the background&#10;&#10;Description automatically generated with low confidence">
            <a:extLst>
              <a:ext uri="{FF2B5EF4-FFF2-40B4-BE49-F238E27FC236}">
                <a16:creationId xmlns:a16="http://schemas.microsoft.com/office/drawing/2014/main" id="{1D9A62F1-67B8-72B8-DA92-28929CA249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8" y="0"/>
            <a:ext cx="12185132" cy="6858000"/>
          </a:xfrm>
          <a:prstGeom prst="rect">
            <a:avLst/>
          </a:prstGeom>
        </p:spPr>
      </p:pic>
      <p:sp>
        <p:nvSpPr>
          <p:cNvPr id="3" name="TextBox 2">
            <a:extLst>
              <a:ext uri="{FF2B5EF4-FFF2-40B4-BE49-F238E27FC236}">
                <a16:creationId xmlns:a16="http://schemas.microsoft.com/office/drawing/2014/main" id="{6FE66872-AB69-D065-1246-2A93042EDE87}"/>
              </a:ext>
            </a:extLst>
          </p:cNvPr>
          <p:cNvSpPr txBox="1"/>
          <p:nvPr/>
        </p:nvSpPr>
        <p:spPr>
          <a:xfrm>
            <a:off x="1748852" y="3831375"/>
            <a:ext cx="8694296" cy="2677656"/>
          </a:xfrm>
          <a:prstGeom prst="rect">
            <a:avLst/>
          </a:prstGeom>
          <a:solidFill>
            <a:srgbClr val="267D1C">
              <a:alpha val="97000"/>
            </a:srgbClr>
          </a:solidFill>
        </p:spPr>
        <p:txBody>
          <a:bodyPr wrap="square" rtlCol="0">
            <a:spAutoFit/>
          </a:bodyPr>
          <a:lstStyle/>
          <a:p>
            <a:pPr marL="571500" indent="-571500">
              <a:buFont typeface="Arial" panose="020B0604020202020204" pitchFamily="34" charset="0"/>
              <a:buChar char="•"/>
            </a:pPr>
            <a:r>
              <a:rPr lang="en-US" sz="5600" b="1" dirty="0">
                <a:effectLst>
                  <a:glow rad="139700">
                    <a:schemeClr val="bg1"/>
                  </a:glow>
                </a:effectLst>
                <a:latin typeface="Calibri" panose="020F0502020204030204" pitchFamily="34" charset="0"/>
                <a:cs typeface="Calibri" panose="020F0502020204030204" pitchFamily="34" charset="0"/>
              </a:rPr>
              <a:t>Overview of the Passage</a:t>
            </a:r>
          </a:p>
          <a:p>
            <a:pPr marL="571500" indent="-571500">
              <a:buFont typeface="Arial" panose="020B0604020202020204" pitchFamily="34" charset="0"/>
              <a:buChar char="•"/>
            </a:pPr>
            <a:r>
              <a:rPr lang="en-US" sz="5600" b="1" dirty="0">
                <a:effectLst>
                  <a:glow rad="139700">
                    <a:schemeClr val="bg1"/>
                  </a:glow>
                </a:effectLst>
                <a:latin typeface="Calibri" panose="020F0502020204030204" pitchFamily="34" charset="0"/>
                <a:cs typeface="Calibri" panose="020F0502020204030204" pitchFamily="34" charset="0"/>
              </a:rPr>
              <a:t>Defining Contentment</a:t>
            </a:r>
          </a:p>
          <a:p>
            <a:pPr marL="571500" indent="-571500">
              <a:buFont typeface="Arial" panose="020B0604020202020204" pitchFamily="34" charset="0"/>
              <a:buChar char="•"/>
            </a:pPr>
            <a:r>
              <a:rPr lang="en-US" sz="5600" b="1" dirty="0">
                <a:solidFill>
                  <a:srgbClr val="FFFF00"/>
                </a:solidFill>
                <a:effectLst>
                  <a:glow rad="139700">
                    <a:schemeClr val="bg1"/>
                  </a:glow>
                </a:effectLst>
                <a:latin typeface="Calibri" panose="020F0502020204030204" pitchFamily="34" charset="0"/>
                <a:cs typeface="Calibri" panose="020F0502020204030204" pitchFamily="34" charset="0"/>
              </a:rPr>
              <a:t>Understanding the Secret</a:t>
            </a:r>
          </a:p>
        </p:txBody>
      </p:sp>
      <p:sp>
        <p:nvSpPr>
          <p:cNvPr id="2" name="TextBox 1">
            <a:extLst>
              <a:ext uri="{FF2B5EF4-FFF2-40B4-BE49-F238E27FC236}">
                <a16:creationId xmlns:a16="http://schemas.microsoft.com/office/drawing/2014/main" id="{27ADD171-E203-46C1-B539-9077D62B6A3A}"/>
              </a:ext>
            </a:extLst>
          </p:cNvPr>
          <p:cNvSpPr txBox="1"/>
          <p:nvPr/>
        </p:nvSpPr>
        <p:spPr>
          <a:xfrm>
            <a:off x="479684" y="124119"/>
            <a:ext cx="11232632" cy="954107"/>
          </a:xfrm>
          <a:prstGeom prst="rect">
            <a:avLst/>
          </a:prstGeom>
          <a:noFill/>
        </p:spPr>
        <p:txBody>
          <a:bodyPr wrap="square" rtlCol="0">
            <a:spAutoFit/>
          </a:bodyPr>
          <a:lstStyle/>
          <a:p>
            <a:pPr algn="ctr"/>
            <a:r>
              <a:rPr lang="en-US" sz="5600" b="1" dirty="0">
                <a:solidFill>
                  <a:srgbClr val="FFFF00"/>
                </a:solidFill>
                <a:effectLst>
                  <a:glow rad="139700">
                    <a:schemeClr val="bg1"/>
                  </a:glow>
                </a:effectLst>
                <a:latin typeface="Calibri" panose="020F0502020204030204" pitchFamily="34" charset="0"/>
                <a:cs typeface="Calibri" panose="020F0502020204030204" pitchFamily="34" charset="0"/>
              </a:rPr>
              <a:t>Learning the Secret of Being Content</a:t>
            </a:r>
          </a:p>
        </p:txBody>
      </p:sp>
    </p:spTree>
    <p:extLst>
      <p:ext uri="{BB962C8B-B14F-4D97-AF65-F5344CB8AC3E}">
        <p14:creationId xmlns:p14="http://schemas.microsoft.com/office/powerpoint/2010/main" val="3379574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4191EB-CC03-5E5C-0C97-D076F939DC6D}"/>
              </a:ext>
            </a:extLst>
          </p:cNvPr>
          <p:cNvSpPr txBox="1"/>
          <p:nvPr/>
        </p:nvSpPr>
        <p:spPr>
          <a:xfrm>
            <a:off x="762317" y="1077814"/>
            <a:ext cx="9910680" cy="1938992"/>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11 </a:t>
            </a:r>
            <a:r>
              <a:rPr lang="en-US" sz="4000" b="1" dirty="0">
                <a:effectLst>
                  <a:glow rad="139700">
                    <a:schemeClr val="bg1"/>
                  </a:glow>
                </a:effectLst>
                <a:latin typeface="Calibri" panose="020F0502020204030204" pitchFamily="34" charset="0"/>
                <a:cs typeface="Calibri" panose="020F0502020204030204" pitchFamily="34" charset="0"/>
              </a:rPr>
              <a:t>Not that I am speaking of being in need, for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I have learned </a:t>
            </a:r>
            <a:r>
              <a:rPr lang="en-US" sz="4000" b="1" dirty="0">
                <a:effectLst>
                  <a:glow rad="139700">
                    <a:schemeClr val="bg1"/>
                  </a:glow>
                </a:effectLst>
                <a:latin typeface="Calibri" panose="020F0502020204030204" pitchFamily="34" charset="0"/>
                <a:cs typeface="Calibri" panose="020F0502020204030204" pitchFamily="34" charset="0"/>
              </a:rPr>
              <a:t>in whatever situation I am to be content. </a:t>
            </a:r>
          </a:p>
        </p:txBody>
      </p:sp>
      <p:sp>
        <p:nvSpPr>
          <p:cNvPr id="2" name="Rectangle: Rounded Corners 1">
            <a:extLst>
              <a:ext uri="{FF2B5EF4-FFF2-40B4-BE49-F238E27FC236}">
                <a16:creationId xmlns:a16="http://schemas.microsoft.com/office/drawing/2014/main" id="{6BF50CEB-45BD-9955-DEAA-3CC5F2895D31}"/>
              </a:ext>
            </a:extLst>
          </p:cNvPr>
          <p:cNvSpPr/>
          <p:nvPr/>
        </p:nvSpPr>
        <p:spPr>
          <a:xfrm>
            <a:off x="641624" y="3682234"/>
            <a:ext cx="10908751" cy="2208900"/>
          </a:xfrm>
          <a:prstGeom prst="roundRect">
            <a:avLst/>
          </a:prstGeom>
          <a:solidFill>
            <a:srgbClr val="5C563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It was something Paul needed to learn</a:t>
            </a:r>
          </a:p>
          <a:p>
            <a:pPr marL="571500" indent="-57150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This learning is </a:t>
            </a:r>
            <a:r>
              <a:rPr lang="en-US" sz="4000" b="1" i="1" dirty="0" err="1">
                <a:solidFill>
                  <a:srgbClr val="FFFF00"/>
                </a:solidFill>
                <a:effectLst>
                  <a:glow rad="139700">
                    <a:schemeClr val="bg1"/>
                  </a:glow>
                </a:effectLst>
                <a:latin typeface="Calibri" panose="020F0502020204030204" pitchFamily="34" charset="0"/>
                <a:cs typeface="Calibri" panose="020F0502020204030204" pitchFamily="34" charset="0"/>
              </a:rPr>
              <a:t>mantháno</a:t>
            </a:r>
            <a:r>
              <a:rPr lang="en-US" sz="4000" b="1" i="1" dirty="0">
                <a:solidFill>
                  <a:srgbClr val="FFFF00"/>
                </a:solidFill>
                <a:effectLst>
                  <a:glow rad="139700">
                    <a:schemeClr val="bg1"/>
                  </a:glow>
                </a:effectLst>
                <a:latin typeface="Calibri" panose="020F0502020204030204" pitchFamily="34" charset="0"/>
                <a:cs typeface="Calibri" panose="020F0502020204030204" pitchFamily="34" charset="0"/>
              </a:rPr>
              <a:t>̄  </a:t>
            </a:r>
            <a:r>
              <a:rPr lang="en-US" sz="4000" b="1" dirty="0">
                <a:effectLst>
                  <a:glow rad="139700">
                    <a:schemeClr val="bg1"/>
                  </a:glow>
                </a:effectLst>
                <a:latin typeface="Calibri" panose="020F0502020204030204" pitchFamily="34" charset="0"/>
                <a:cs typeface="Calibri" panose="020F0502020204030204" pitchFamily="34" charset="0"/>
              </a:rPr>
              <a:t>“To know fully; To learn by experience”</a:t>
            </a:r>
          </a:p>
        </p:txBody>
      </p:sp>
      <p:sp>
        <p:nvSpPr>
          <p:cNvPr id="3" name="TextBox 2">
            <a:extLst>
              <a:ext uri="{FF2B5EF4-FFF2-40B4-BE49-F238E27FC236}">
                <a16:creationId xmlns:a16="http://schemas.microsoft.com/office/drawing/2014/main" id="{43DFF120-6F4C-AE44-2483-7A123A6D5116}"/>
              </a:ext>
            </a:extLst>
          </p:cNvPr>
          <p:cNvSpPr txBox="1"/>
          <p:nvPr/>
        </p:nvSpPr>
        <p:spPr>
          <a:xfrm>
            <a:off x="134912" y="321678"/>
            <a:ext cx="12057088" cy="800219"/>
          </a:xfrm>
          <a:prstGeom prst="rect">
            <a:avLst/>
          </a:prstGeom>
          <a:noFill/>
        </p:spPr>
        <p:txBody>
          <a:bodyPr wrap="square" rtlCol="0">
            <a:spAutoFit/>
          </a:bodyPr>
          <a:lstStyle/>
          <a:p>
            <a:pPr algn="ctr"/>
            <a:r>
              <a:rPr lang="en-US" sz="4600" b="1" dirty="0">
                <a:solidFill>
                  <a:srgbClr val="FFFF00"/>
                </a:solidFill>
                <a:effectLst>
                  <a:glow rad="139700">
                    <a:schemeClr val="bg1"/>
                  </a:glow>
                </a:effectLst>
                <a:latin typeface="Calibri" panose="020F0502020204030204" pitchFamily="34" charset="0"/>
                <a:cs typeface="Calibri" panose="020F0502020204030204" pitchFamily="34" charset="0"/>
              </a:rPr>
              <a:t>Understanding the Secret – How do we Get It?</a:t>
            </a:r>
          </a:p>
        </p:txBody>
      </p:sp>
    </p:spTree>
    <p:extLst>
      <p:ext uri="{BB962C8B-B14F-4D97-AF65-F5344CB8AC3E}">
        <p14:creationId xmlns:p14="http://schemas.microsoft.com/office/powerpoint/2010/main" val="3336109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4191EB-CC03-5E5C-0C97-D076F939DC6D}"/>
              </a:ext>
            </a:extLst>
          </p:cNvPr>
          <p:cNvSpPr txBox="1"/>
          <p:nvPr/>
        </p:nvSpPr>
        <p:spPr>
          <a:xfrm>
            <a:off x="762317" y="1264956"/>
            <a:ext cx="9910680" cy="3170099"/>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12 </a:t>
            </a:r>
            <a:r>
              <a:rPr lang="en-US" sz="4000" b="1" dirty="0">
                <a:effectLst>
                  <a:glow rad="139700">
                    <a:schemeClr val="bg1"/>
                  </a:glow>
                </a:effectLst>
                <a:latin typeface="Calibri" panose="020F0502020204030204" pitchFamily="34" charset="0"/>
                <a:cs typeface="Calibri" panose="020F0502020204030204" pitchFamily="34" charset="0"/>
              </a:rPr>
              <a:t>I know how to be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brought low</a:t>
            </a:r>
            <a:r>
              <a:rPr lang="en-US" sz="4000" b="1" dirty="0">
                <a:effectLst>
                  <a:glow rad="139700">
                    <a:schemeClr val="bg1"/>
                  </a:glow>
                </a:effectLst>
                <a:latin typeface="Calibri" panose="020F0502020204030204" pitchFamily="34" charset="0"/>
                <a:cs typeface="Calibri" panose="020F0502020204030204" pitchFamily="34" charset="0"/>
              </a:rPr>
              <a:t>, and I know how to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abound</a:t>
            </a:r>
            <a:r>
              <a:rPr lang="en-US" sz="4000" b="1" dirty="0">
                <a:effectLst>
                  <a:glow rad="139700">
                    <a:schemeClr val="bg1"/>
                  </a:glow>
                </a:effectLst>
                <a:latin typeface="Calibri" panose="020F0502020204030204" pitchFamily="34" charset="0"/>
                <a:cs typeface="Calibri" panose="020F0502020204030204" pitchFamily="34" charset="0"/>
              </a:rPr>
              <a:t>. In any and every circumstance, I have learned the secret of facing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plenty</a:t>
            </a:r>
            <a:r>
              <a:rPr lang="en-US" sz="4000" b="1" dirty="0">
                <a:effectLst>
                  <a:glow rad="139700">
                    <a:schemeClr val="bg1"/>
                  </a:glow>
                </a:effectLst>
                <a:latin typeface="Calibri" panose="020F0502020204030204" pitchFamily="34" charset="0"/>
                <a:cs typeface="Calibri" panose="020F0502020204030204" pitchFamily="34" charset="0"/>
              </a:rPr>
              <a:t> and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hunger</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abundance</a:t>
            </a:r>
            <a:r>
              <a:rPr lang="en-US" sz="4000" b="1" dirty="0">
                <a:effectLst>
                  <a:glow rad="139700">
                    <a:schemeClr val="bg1"/>
                  </a:glow>
                </a:effectLst>
                <a:latin typeface="Calibri" panose="020F0502020204030204" pitchFamily="34" charset="0"/>
                <a:cs typeface="Calibri" panose="020F0502020204030204" pitchFamily="34" charset="0"/>
              </a:rPr>
              <a:t> and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need</a:t>
            </a:r>
            <a:r>
              <a:rPr lang="en-US" sz="4000" b="1" dirty="0">
                <a:effectLst>
                  <a:glow rad="139700">
                    <a:schemeClr val="bg1"/>
                  </a:glow>
                </a:effectLst>
                <a:latin typeface="Calibri" panose="020F0502020204030204" pitchFamily="34" charset="0"/>
                <a:cs typeface="Calibri" panose="020F0502020204030204" pitchFamily="34" charset="0"/>
              </a:rPr>
              <a:t>. </a:t>
            </a:r>
          </a:p>
        </p:txBody>
      </p:sp>
      <p:sp>
        <p:nvSpPr>
          <p:cNvPr id="2" name="Rectangle: Rounded Corners 1">
            <a:extLst>
              <a:ext uri="{FF2B5EF4-FFF2-40B4-BE49-F238E27FC236}">
                <a16:creationId xmlns:a16="http://schemas.microsoft.com/office/drawing/2014/main" id="{6BF50CEB-45BD-9955-DEAA-3CC5F2895D31}"/>
              </a:ext>
            </a:extLst>
          </p:cNvPr>
          <p:cNvSpPr/>
          <p:nvPr/>
        </p:nvSpPr>
        <p:spPr>
          <a:xfrm>
            <a:off x="641624" y="4578114"/>
            <a:ext cx="10908751" cy="1938992"/>
          </a:xfrm>
          <a:prstGeom prst="roundRect">
            <a:avLst/>
          </a:prstGeom>
          <a:solidFill>
            <a:srgbClr val="5C563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Paul’s experiences through which he learned contentment:  3 Pairs</a:t>
            </a:r>
          </a:p>
        </p:txBody>
      </p:sp>
      <p:sp>
        <p:nvSpPr>
          <p:cNvPr id="3" name="TextBox 2">
            <a:extLst>
              <a:ext uri="{FF2B5EF4-FFF2-40B4-BE49-F238E27FC236}">
                <a16:creationId xmlns:a16="http://schemas.microsoft.com/office/drawing/2014/main" id="{43DFF120-6F4C-AE44-2483-7A123A6D5116}"/>
              </a:ext>
            </a:extLst>
          </p:cNvPr>
          <p:cNvSpPr txBox="1"/>
          <p:nvPr/>
        </p:nvSpPr>
        <p:spPr>
          <a:xfrm>
            <a:off x="134912" y="321678"/>
            <a:ext cx="12057088" cy="800219"/>
          </a:xfrm>
          <a:prstGeom prst="rect">
            <a:avLst/>
          </a:prstGeom>
          <a:noFill/>
        </p:spPr>
        <p:txBody>
          <a:bodyPr wrap="square" rtlCol="0">
            <a:spAutoFit/>
          </a:bodyPr>
          <a:lstStyle/>
          <a:p>
            <a:pPr algn="ctr"/>
            <a:r>
              <a:rPr lang="en-US" sz="4600" b="1" dirty="0">
                <a:solidFill>
                  <a:srgbClr val="FFFF00"/>
                </a:solidFill>
                <a:effectLst>
                  <a:glow rad="139700">
                    <a:schemeClr val="bg1"/>
                  </a:glow>
                </a:effectLst>
                <a:latin typeface="Calibri" panose="020F0502020204030204" pitchFamily="34" charset="0"/>
                <a:cs typeface="Calibri" panose="020F0502020204030204" pitchFamily="34" charset="0"/>
              </a:rPr>
              <a:t>Understanding the Secret – How do we Get It?</a:t>
            </a:r>
          </a:p>
        </p:txBody>
      </p:sp>
    </p:spTree>
    <p:extLst>
      <p:ext uri="{BB962C8B-B14F-4D97-AF65-F5344CB8AC3E}">
        <p14:creationId xmlns:p14="http://schemas.microsoft.com/office/powerpoint/2010/main" val="4213338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4191EB-CC03-5E5C-0C97-D076F939DC6D}"/>
              </a:ext>
            </a:extLst>
          </p:cNvPr>
          <p:cNvSpPr txBox="1"/>
          <p:nvPr/>
        </p:nvSpPr>
        <p:spPr>
          <a:xfrm>
            <a:off x="762317" y="1459826"/>
            <a:ext cx="9910680" cy="707886"/>
          </a:xfrm>
          <a:prstGeom prst="rect">
            <a:avLst/>
          </a:prstGeom>
          <a:noFill/>
        </p:spPr>
        <p:txBody>
          <a:bodyPr wrap="square" rtlCol="0">
            <a:spAutoFit/>
          </a:bodyPr>
          <a:lstStyle/>
          <a:p>
            <a:r>
              <a:rPr lang="en-US" sz="4000" b="1" dirty="0">
                <a:effectLst>
                  <a:glow rad="139700">
                    <a:schemeClr val="bg1"/>
                  </a:glow>
                </a:effectLst>
                <a:latin typeface="Calibri" panose="020F0502020204030204" pitchFamily="34" charset="0"/>
                <a:cs typeface="Calibri" panose="020F0502020204030204" pitchFamily="34" charset="0"/>
              </a:rPr>
              <a:t>Brought low – humbled; poor and needy</a:t>
            </a:r>
          </a:p>
        </p:txBody>
      </p:sp>
      <p:sp>
        <p:nvSpPr>
          <p:cNvPr id="3" name="TextBox 2">
            <a:extLst>
              <a:ext uri="{FF2B5EF4-FFF2-40B4-BE49-F238E27FC236}">
                <a16:creationId xmlns:a16="http://schemas.microsoft.com/office/drawing/2014/main" id="{43DFF120-6F4C-AE44-2483-7A123A6D5116}"/>
              </a:ext>
            </a:extLst>
          </p:cNvPr>
          <p:cNvSpPr txBox="1"/>
          <p:nvPr/>
        </p:nvSpPr>
        <p:spPr>
          <a:xfrm>
            <a:off x="134912" y="321678"/>
            <a:ext cx="12057088" cy="800219"/>
          </a:xfrm>
          <a:prstGeom prst="rect">
            <a:avLst/>
          </a:prstGeom>
          <a:noFill/>
        </p:spPr>
        <p:txBody>
          <a:bodyPr wrap="square" rtlCol="0">
            <a:spAutoFit/>
          </a:bodyPr>
          <a:lstStyle/>
          <a:p>
            <a:pPr algn="ctr"/>
            <a:r>
              <a:rPr lang="en-US" sz="4600" b="1" dirty="0">
                <a:solidFill>
                  <a:srgbClr val="FFFF00"/>
                </a:solidFill>
                <a:effectLst>
                  <a:glow rad="139700">
                    <a:schemeClr val="bg1"/>
                  </a:glow>
                </a:effectLst>
                <a:latin typeface="Calibri" panose="020F0502020204030204" pitchFamily="34" charset="0"/>
                <a:cs typeface="Calibri" panose="020F0502020204030204" pitchFamily="34" charset="0"/>
              </a:rPr>
              <a:t>Experiences God Used to Teach Paul</a:t>
            </a:r>
          </a:p>
        </p:txBody>
      </p:sp>
      <p:sp>
        <p:nvSpPr>
          <p:cNvPr id="4" name="TextBox 3">
            <a:extLst>
              <a:ext uri="{FF2B5EF4-FFF2-40B4-BE49-F238E27FC236}">
                <a16:creationId xmlns:a16="http://schemas.microsoft.com/office/drawing/2014/main" id="{D27C247F-434C-3739-C6F5-D6DDDEF01A80}"/>
              </a:ext>
            </a:extLst>
          </p:cNvPr>
          <p:cNvSpPr txBox="1"/>
          <p:nvPr/>
        </p:nvSpPr>
        <p:spPr>
          <a:xfrm>
            <a:off x="762317" y="2120813"/>
            <a:ext cx="8367715" cy="707886"/>
          </a:xfrm>
          <a:prstGeom prst="rect">
            <a:avLst/>
          </a:prstGeom>
          <a:noFill/>
        </p:spPr>
        <p:txBody>
          <a:bodyPr wrap="square" rtlCol="0">
            <a:spAutoFit/>
          </a:bodyPr>
          <a:lstStyle/>
          <a:p>
            <a:r>
              <a:rPr lang="en-US" sz="4000" b="1" dirty="0">
                <a:effectLst>
                  <a:glow rad="139700">
                    <a:schemeClr val="bg1"/>
                  </a:glow>
                </a:effectLst>
                <a:latin typeface="Calibri" panose="020F0502020204030204" pitchFamily="34" charset="0"/>
                <a:cs typeface="Calibri" panose="020F0502020204030204" pitchFamily="34" charset="0"/>
              </a:rPr>
              <a:t>Abound – to be in excess; to overflow </a:t>
            </a:r>
          </a:p>
        </p:txBody>
      </p:sp>
      <p:sp>
        <p:nvSpPr>
          <p:cNvPr id="7" name="TextBox 6">
            <a:extLst>
              <a:ext uri="{FF2B5EF4-FFF2-40B4-BE49-F238E27FC236}">
                <a16:creationId xmlns:a16="http://schemas.microsoft.com/office/drawing/2014/main" id="{4BEB4D05-5AE7-B103-0A03-F7B87B193D1C}"/>
              </a:ext>
            </a:extLst>
          </p:cNvPr>
          <p:cNvSpPr txBox="1"/>
          <p:nvPr/>
        </p:nvSpPr>
        <p:spPr>
          <a:xfrm>
            <a:off x="762317" y="3683146"/>
            <a:ext cx="9910680" cy="707886"/>
          </a:xfrm>
          <a:prstGeom prst="rect">
            <a:avLst/>
          </a:prstGeom>
          <a:noFill/>
        </p:spPr>
        <p:txBody>
          <a:bodyPr wrap="square" rtlCol="0">
            <a:spAutoFit/>
          </a:bodyPr>
          <a:lstStyle/>
          <a:p>
            <a:r>
              <a:rPr lang="en-US" sz="4000" b="1" dirty="0">
                <a:effectLst>
                  <a:glow rad="139700">
                    <a:schemeClr val="bg1"/>
                  </a:glow>
                </a:effectLst>
                <a:latin typeface="Calibri" panose="020F0502020204030204" pitchFamily="34" charset="0"/>
                <a:cs typeface="Calibri" panose="020F0502020204030204" pitchFamily="34" charset="0"/>
              </a:rPr>
              <a:t>Hunger – To be famished; without food</a:t>
            </a:r>
          </a:p>
        </p:txBody>
      </p:sp>
      <p:sp>
        <p:nvSpPr>
          <p:cNvPr id="8" name="TextBox 7">
            <a:extLst>
              <a:ext uri="{FF2B5EF4-FFF2-40B4-BE49-F238E27FC236}">
                <a16:creationId xmlns:a16="http://schemas.microsoft.com/office/drawing/2014/main" id="{F89A1AA3-8C25-63A2-A1F5-21BA4EA75FB7}"/>
              </a:ext>
            </a:extLst>
          </p:cNvPr>
          <p:cNvSpPr txBox="1"/>
          <p:nvPr/>
        </p:nvSpPr>
        <p:spPr>
          <a:xfrm>
            <a:off x="762317" y="2975260"/>
            <a:ext cx="9910680" cy="707886"/>
          </a:xfrm>
          <a:prstGeom prst="rect">
            <a:avLst/>
          </a:prstGeom>
          <a:noFill/>
        </p:spPr>
        <p:txBody>
          <a:bodyPr wrap="square" rtlCol="0">
            <a:spAutoFit/>
          </a:bodyPr>
          <a:lstStyle/>
          <a:p>
            <a:r>
              <a:rPr lang="en-US" sz="4000" b="1" dirty="0">
                <a:effectLst>
                  <a:glow rad="139700">
                    <a:schemeClr val="bg1"/>
                  </a:glow>
                </a:effectLst>
                <a:latin typeface="Calibri" panose="020F0502020204030204" pitchFamily="34" charset="0"/>
                <a:cs typeface="Calibri" panose="020F0502020204030204" pitchFamily="34" charset="0"/>
              </a:rPr>
              <a:t>Plenty – to be filled or satisfied (with food)</a:t>
            </a:r>
          </a:p>
        </p:txBody>
      </p:sp>
      <p:sp>
        <p:nvSpPr>
          <p:cNvPr id="9" name="TextBox 8">
            <a:extLst>
              <a:ext uri="{FF2B5EF4-FFF2-40B4-BE49-F238E27FC236}">
                <a16:creationId xmlns:a16="http://schemas.microsoft.com/office/drawing/2014/main" id="{738E2C56-C012-2AE5-DC81-F7F684235597}"/>
              </a:ext>
            </a:extLst>
          </p:cNvPr>
          <p:cNvSpPr txBox="1"/>
          <p:nvPr/>
        </p:nvSpPr>
        <p:spPr>
          <a:xfrm>
            <a:off x="762317" y="5319572"/>
            <a:ext cx="9910680" cy="707886"/>
          </a:xfrm>
          <a:prstGeom prst="rect">
            <a:avLst/>
          </a:prstGeom>
          <a:noFill/>
        </p:spPr>
        <p:txBody>
          <a:bodyPr wrap="square" rtlCol="0">
            <a:spAutoFit/>
          </a:bodyPr>
          <a:lstStyle/>
          <a:p>
            <a:r>
              <a:rPr lang="en-US" sz="4000" b="1" dirty="0">
                <a:effectLst>
                  <a:glow rad="139700">
                    <a:schemeClr val="bg1"/>
                  </a:glow>
                </a:effectLst>
                <a:latin typeface="Calibri" panose="020F0502020204030204" pitchFamily="34" charset="0"/>
                <a:cs typeface="Calibri" panose="020F0502020204030204" pitchFamily="34" charset="0"/>
              </a:rPr>
              <a:t>Need – To be destitute</a:t>
            </a:r>
          </a:p>
        </p:txBody>
      </p:sp>
      <p:sp>
        <p:nvSpPr>
          <p:cNvPr id="10" name="TextBox 9">
            <a:extLst>
              <a:ext uri="{FF2B5EF4-FFF2-40B4-BE49-F238E27FC236}">
                <a16:creationId xmlns:a16="http://schemas.microsoft.com/office/drawing/2014/main" id="{25F863FC-7D58-2B29-A262-A069A0C824DD}"/>
              </a:ext>
            </a:extLst>
          </p:cNvPr>
          <p:cNvSpPr txBox="1"/>
          <p:nvPr/>
        </p:nvSpPr>
        <p:spPr>
          <a:xfrm>
            <a:off x="762317" y="4611686"/>
            <a:ext cx="9910680" cy="707886"/>
          </a:xfrm>
          <a:prstGeom prst="rect">
            <a:avLst/>
          </a:prstGeom>
          <a:noFill/>
        </p:spPr>
        <p:txBody>
          <a:bodyPr wrap="square" rtlCol="0">
            <a:spAutoFit/>
          </a:bodyPr>
          <a:lstStyle/>
          <a:p>
            <a:r>
              <a:rPr lang="en-US" sz="4000" b="1" dirty="0">
                <a:effectLst>
                  <a:glow rad="139700">
                    <a:schemeClr val="bg1"/>
                  </a:glow>
                </a:effectLst>
                <a:latin typeface="Calibri" panose="020F0502020204030204" pitchFamily="34" charset="0"/>
                <a:cs typeface="Calibri" panose="020F0502020204030204" pitchFamily="34" charset="0"/>
              </a:rPr>
              <a:t>Abundance – to be in excess; to overflow </a:t>
            </a:r>
          </a:p>
        </p:txBody>
      </p:sp>
    </p:spTree>
    <p:extLst>
      <p:ext uri="{BB962C8B-B14F-4D97-AF65-F5344CB8AC3E}">
        <p14:creationId xmlns:p14="http://schemas.microsoft.com/office/powerpoint/2010/main" val="3347311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4191EB-CC03-5E5C-0C97-D076F939DC6D}"/>
              </a:ext>
            </a:extLst>
          </p:cNvPr>
          <p:cNvSpPr txBox="1"/>
          <p:nvPr/>
        </p:nvSpPr>
        <p:spPr>
          <a:xfrm>
            <a:off x="762317" y="1264956"/>
            <a:ext cx="9910680" cy="3170099"/>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12 </a:t>
            </a:r>
            <a:r>
              <a:rPr lang="en-US" sz="4000" b="1" dirty="0">
                <a:effectLst>
                  <a:glow rad="139700">
                    <a:schemeClr val="bg1"/>
                  </a:glow>
                </a:effectLst>
                <a:latin typeface="Calibri" panose="020F0502020204030204" pitchFamily="34" charset="0"/>
                <a:cs typeface="Calibri" panose="020F0502020204030204" pitchFamily="34" charset="0"/>
              </a:rPr>
              <a:t>I know how to be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brought low</a:t>
            </a:r>
            <a:r>
              <a:rPr lang="en-US" sz="4000" b="1" dirty="0">
                <a:effectLst>
                  <a:glow rad="139700">
                    <a:schemeClr val="bg1"/>
                  </a:glow>
                </a:effectLst>
                <a:latin typeface="Calibri" panose="020F0502020204030204" pitchFamily="34" charset="0"/>
                <a:cs typeface="Calibri" panose="020F0502020204030204" pitchFamily="34" charset="0"/>
              </a:rPr>
              <a:t>, and I know how to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abound</a:t>
            </a:r>
            <a:r>
              <a:rPr lang="en-US" sz="4000" b="1" dirty="0">
                <a:effectLst>
                  <a:glow rad="139700">
                    <a:schemeClr val="bg1"/>
                  </a:glow>
                </a:effectLst>
                <a:latin typeface="Calibri" panose="020F0502020204030204" pitchFamily="34" charset="0"/>
                <a:cs typeface="Calibri" panose="020F0502020204030204" pitchFamily="34" charset="0"/>
              </a:rPr>
              <a:t>. In any and every circumstance, I have learned the secret of facing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plenty</a:t>
            </a:r>
            <a:r>
              <a:rPr lang="en-US" sz="4000" b="1" dirty="0">
                <a:effectLst>
                  <a:glow rad="139700">
                    <a:schemeClr val="bg1"/>
                  </a:glow>
                </a:effectLst>
                <a:latin typeface="Calibri" panose="020F0502020204030204" pitchFamily="34" charset="0"/>
                <a:cs typeface="Calibri" panose="020F0502020204030204" pitchFamily="34" charset="0"/>
              </a:rPr>
              <a:t> and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hunger</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abundance</a:t>
            </a:r>
            <a:r>
              <a:rPr lang="en-US" sz="4000" b="1" dirty="0">
                <a:effectLst>
                  <a:glow rad="139700">
                    <a:schemeClr val="bg1"/>
                  </a:glow>
                </a:effectLst>
                <a:latin typeface="Calibri" panose="020F0502020204030204" pitchFamily="34" charset="0"/>
                <a:cs typeface="Calibri" panose="020F0502020204030204" pitchFamily="34" charset="0"/>
              </a:rPr>
              <a:t> and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need</a:t>
            </a:r>
            <a:r>
              <a:rPr lang="en-US" sz="4000" b="1" dirty="0">
                <a:effectLst>
                  <a:glow rad="139700">
                    <a:schemeClr val="bg1"/>
                  </a:glow>
                </a:effectLst>
                <a:latin typeface="Calibri" panose="020F0502020204030204" pitchFamily="34" charset="0"/>
                <a:cs typeface="Calibri" panose="020F0502020204030204" pitchFamily="34" charset="0"/>
              </a:rPr>
              <a:t>. </a:t>
            </a:r>
          </a:p>
        </p:txBody>
      </p:sp>
      <p:sp>
        <p:nvSpPr>
          <p:cNvPr id="2" name="Rectangle: Rounded Corners 1">
            <a:extLst>
              <a:ext uri="{FF2B5EF4-FFF2-40B4-BE49-F238E27FC236}">
                <a16:creationId xmlns:a16="http://schemas.microsoft.com/office/drawing/2014/main" id="{6BF50CEB-45BD-9955-DEAA-3CC5F2895D31}"/>
              </a:ext>
            </a:extLst>
          </p:cNvPr>
          <p:cNvSpPr/>
          <p:nvPr/>
        </p:nvSpPr>
        <p:spPr>
          <a:xfrm>
            <a:off x="406710" y="4454271"/>
            <a:ext cx="11378580" cy="2082051"/>
          </a:xfrm>
          <a:prstGeom prst="roundRect">
            <a:avLst/>
          </a:prstGeom>
          <a:solidFill>
            <a:srgbClr val="5C563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4000" b="1" dirty="0">
                <a:effectLst>
                  <a:glow rad="139700">
                    <a:schemeClr val="bg1"/>
                  </a:glow>
                </a:effectLst>
                <a:latin typeface="Calibri" panose="020F0502020204030204" pitchFamily="34" charset="0"/>
                <a:cs typeface="Calibri" panose="020F0502020204030204" pitchFamily="34" charset="0"/>
              </a:rPr>
              <a:t>Just as with Paul, or the Israelites in the wilderness, God is actively putting you through experiences designed to teach you trust / contentment!</a:t>
            </a:r>
          </a:p>
        </p:txBody>
      </p:sp>
      <p:sp>
        <p:nvSpPr>
          <p:cNvPr id="3" name="TextBox 2">
            <a:extLst>
              <a:ext uri="{FF2B5EF4-FFF2-40B4-BE49-F238E27FC236}">
                <a16:creationId xmlns:a16="http://schemas.microsoft.com/office/drawing/2014/main" id="{43DFF120-6F4C-AE44-2483-7A123A6D5116}"/>
              </a:ext>
            </a:extLst>
          </p:cNvPr>
          <p:cNvSpPr txBox="1"/>
          <p:nvPr/>
        </p:nvSpPr>
        <p:spPr>
          <a:xfrm>
            <a:off x="134912" y="321678"/>
            <a:ext cx="12057088" cy="800219"/>
          </a:xfrm>
          <a:prstGeom prst="rect">
            <a:avLst/>
          </a:prstGeom>
          <a:noFill/>
        </p:spPr>
        <p:txBody>
          <a:bodyPr wrap="square" rtlCol="0">
            <a:spAutoFit/>
          </a:bodyPr>
          <a:lstStyle/>
          <a:p>
            <a:pPr algn="ctr"/>
            <a:r>
              <a:rPr lang="en-US" sz="4600" b="1" dirty="0">
                <a:solidFill>
                  <a:srgbClr val="FFFF00"/>
                </a:solidFill>
                <a:effectLst>
                  <a:glow rad="139700">
                    <a:schemeClr val="bg1"/>
                  </a:glow>
                </a:effectLst>
                <a:latin typeface="Calibri" panose="020F0502020204030204" pitchFamily="34" charset="0"/>
                <a:cs typeface="Calibri" panose="020F0502020204030204" pitchFamily="34" charset="0"/>
              </a:rPr>
              <a:t>Understanding the Secret – How do we Get It?</a:t>
            </a:r>
          </a:p>
        </p:txBody>
      </p:sp>
    </p:spTree>
    <p:extLst>
      <p:ext uri="{BB962C8B-B14F-4D97-AF65-F5344CB8AC3E}">
        <p14:creationId xmlns:p14="http://schemas.microsoft.com/office/powerpoint/2010/main" val="62175039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istening to the Lord in the Wilderness">
            <a:extLst>
              <a:ext uri="{FF2B5EF4-FFF2-40B4-BE49-F238E27FC236}">
                <a16:creationId xmlns:a16="http://schemas.microsoft.com/office/drawing/2014/main" id="{E016AAC0-7364-7A63-2DA4-B9816495C5EE}"/>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1489521" y="236405"/>
            <a:ext cx="921295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To Not Want Means to “Not Lack”</a:t>
            </a:r>
          </a:p>
        </p:txBody>
      </p:sp>
      <p:sp>
        <p:nvSpPr>
          <p:cNvPr id="8" name="TextBox 7">
            <a:extLst>
              <a:ext uri="{FF2B5EF4-FFF2-40B4-BE49-F238E27FC236}">
                <a16:creationId xmlns:a16="http://schemas.microsoft.com/office/drawing/2014/main" id="{BEFADEDF-B7E0-76FD-CACB-F6671C7ACDA3}"/>
              </a:ext>
            </a:extLst>
          </p:cNvPr>
          <p:cNvSpPr txBox="1"/>
          <p:nvPr/>
        </p:nvSpPr>
        <p:spPr>
          <a:xfrm>
            <a:off x="366768" y="2196358"/>
            <a:ext cx="11458463" cy="4308872"/>
          </a:xfrm>
          <a:prstGeom prst="rect">
            <a:avLst/>
          </a:prstGeom>
          <a:noFill/>
        </p:spPr>
        <p:txBody>
          <a:bodyPr wrap="square" rtlCol="0">
            <a:spAutoFit/>
          </a:bodyPr>
          <a:lstStyle/>
          <a:p>
            <a:pPr>
              <a:spcAft>
                <a:spcPts val="1200"/>
              </a:spcAft>
            </a:pPr>
            <a:r>
              <a:rPr lang="en-US" sz="4400" b="1" dirty="0">
                <a:effectLst>
                  <a:glow rad="139700">
                    <a:schemeClr val="bg1"/>
                  </a:glow>
                </a:effectLst>
                <a:latin typeface="Calibri" panose="020F0502020204030204" pitchFamily="34" charset="0"/>
                <a:cs typeface="Calibri" panose="020F0502020204030204" pitchFamily="34" charset="0"/>
              </a:rPr>
              <a:t>For the Lord your God has blessed you in all the work of your hands. He knows your going through this great wilderness. These forty years the Lord your God has been with you. You have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lacked nothing</a:t>
            </a:r>
            <a:r>
              <a:rPr lang="en-US" sz="4400" b="1" dirty="0">
                <a:effectLst>
                  <a:glow rad="139700">
                    <a:schemeClr val="bg1"/>
                  </a:glow>
                </a:effectLst>
                <a:latin typeface="Calibri" panose="020F0502020204030204" pitchFamily="34" charset="0"/>
                <a:cs typeface="Calibri" panose="020F0502020204030204" pitchFamily="34" charset="0"/>
              </a:rPr>
              <a:t>.</a:t>
            </a:r>
          </a:p>
          <a:p>
            <a:pPr algn="ctr"/>
            <a:r>
              <a:rPr lang="en-US" sz="4400" b="1" dirty="0">
                <a:effectLst>
                  <a:glow rad="139700">
                    <a:schemeClr val="bg1"/>
                  </a:glow>
                </a:effectLst>
                <a:latin typeface="Calibri" panose="020F0502020204030204" pitchFamily="34" charset="0"/>
                <a:cs typeface="Calibri" panose="020F0502020204030204" pitchFamily="34" charset="0"/>
              </a:rPr>
              <a:t>Deuteronomy 2:7</a:t>
            </a:r>
          </a:p>
        </p:txBody>
      </p:sp>
    </p:spTree>
    <p:extLst>
      <p:ext uri="{BB962C8B-B14F-4D97-AF65-F5344CB8AC3E}">
        <p14:creationId xmlns:p14="http://schemas.microsoft.com/office/powerpoint/2010/main" val="13170149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4191EB-CC03-5E5C-0C97-D076F939DC6D}"/>
              </a:ext>
            </a:extLst>
          </p:cNvPr>
          <p:cNvSpPr txBox="1"/>
          <p:nvPr/>
        </p:nvSpPr>
        <p:spPr>
          <a:xfrm>
            <a:off x="762317" y="1264956"/>
            <a:ext cx="9910680" cy="3170099"/>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12 </a:t>
            </a:r>
            <a:r>
              <a:rPr lang="en-US" sz="4000" b="1" dirty="0">
                <a:effectLst>
                  <a:glow rad="139700">
                    <a:schemeClr val="bg1"/>
                  </a:glow>
                </a:effectLst>
                <a:latin typeface="Calibri" panose="020F0502020204030204" pitchFamily="34" charset="0"/>
                <a:cs typeface="Calibri" panose="020F0502020204030204" pitchFamily="34" charset="0"/>
              </a:rPr>
              <a:t>I know how to be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brought low</a:t>
            </a:r>
            <a:r>
              <a:rPr lang="en-US" sz="4000" b="1" dirty="0">
                <a:effectLst>
                  <a:glow rad="139700">
                    <a:schemeClr val="bg1"/>
                  </a:glow>
                </a:effectLst>
                <a:latin typeface="Calibri" panose="020F0502020204030204" pitchFamily="34" charset="0"/>
                <a:cs typeface="Calibri" panose="020F0502020204030204" pitchFamily="34" charset="0"/>
              </a:rPr>
              <a:t>, and I know how to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abound</a:t>
            </a:r>
            <a:r>
              <a:rPr lang="en-US" sz="4000" b="1" dirty="0">
                <a:effectLst>
                  <a:glow rad="139700">
                    <a:schemeClr val="bg1"/>
                  </a:glow>
                </a:effectLst>
                <a:latin typeface="Calibri" panose="020F0502020204030204" pitchFamily="34" charset="0"/>
                <a:cs typeface="Calibri" panose="020F0502020204030204" pitchFamily="34" charset="0"/>
              </a:rPr>
              <a:t>. In any and every circumstance, I have learned the secret of facing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plenty</a:t>
            </a:r>
            <a:r>
              <a:rPr lang="en-US" sz="4000" b="1" dirty="0">
                <a:effectLst>
                  <a:glow rad="139700">
                    <a:schemeClr val="bg1"/>
                  </a:glow>
                </a:effectLst>
                <a:latin typeface="Calibri" panose="020F0502020204030204" pitchFamily="34" charset="0"/>
                <a:cs typeface="Calibri" panose="020F0502020204030204" pitchFamily="34" charset="0"/>
              </a:rPr>
              <a:t> and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hunger</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abundance</a:t>
            </a:r>
            <a:r>
              <a:rPr lang="en-US" sz="4000" b="1" dirty="0">
                <a:effectLst>
                  <a:glow rad="139700">
                    <a:schemeClr val="bg1"/>
                  </a:glow>
                </a:effectLst>
                <a:latin typeface="Calibri" panose="020F0502020204030204" pitchFamily="34" charset="0"/>
                <a:cs typeface="Calibri" panose="020F0502020204030204" pitchFamily="34" charset="0"/>
              </a:rPr>
              <a:t> and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need</a:t>
            </a:r>
            <a:r>
              <a:rPr lang="en-US" sz="4000" b="1" dirty="0">
                <a:effectLst>
                  <a:glow rad="139700">
                    <a:schemeClr val="bg1"/>
                  </a:glow>
                </a:effectLst>
                <a:latin typeface="Calibri" panose="020F0502020204030204" pitchFamily="34" charset="0"/>
                <a:cs typeface="Calibri" panose="020F0502020204030204" pitchFamily="34" charset="0"/>
              </a:rPr>
              <a:t>. </a:t>
            </a:r>
          </a:p>
        </p:txBody>
      </p:sp>
      <p:sp>
        <p:nvSpPr>
          <p:cNvPr id="2" name="Rectangle: Rounded Corners 1">
            <a:extLst>
              <a:ext uri="{FF2B5EF4-FFF2-40B4-BE49-F238E27FC236}">
                <a16:creationId xmlns:a16="http://schemas.microsoft.com/office/drawing/2014/main" id="{6BF50CEB-45BD-9955-DEAA-3CC5F2895D31}"/>
              </a:ext>
            </a:extLst>
          </p:cNvPr>
          <p:cNvSpPr/>
          <p:nvPr/>
        </p:nvSpPr>
        <p:spPr>
          <a:xfrm>
            <a:off x="641624" y="4435055"/>
            <a:ext cx="10908751" cy="2082051"/>
          </a:xfrm>
          <a:prstGeom prst="roundRect">
            <a:avLst/>
          </a:prstGeom>
          <a:solidFill>
            <a:srgbClr val="5C563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4000" b="1" dirty="0">
                <a:effectLst>
                  <a:glow rad="139700">
                    <a:schemeClr val="bg1"/>
                  </a:glow>
                </a:effectLst>
                <a:latin typeface="Calibri" panose="020F0502020204030204" pitchFamily="34" charset="0"/>
                <a:cs typeface="Calibri" panose="020F0502020204030204" pitchFamily="34" charset="0"/>
              </a:rPr>
              <a:t>There are no short cuts!  Life is the classroom.  It is through wrestling through life’s circumstances that we learn contentment!</a:t>
            </a:r>
          </a:p>
        </p:txBody>
      </p:sp>
      <p:sp>
        <p:nvSpPr>
          <p:cNvPr id="3" name="TextBox 2">
            <a:extLst>
              <a:ext uri="{FF2B5EF4-FFF2-40B4-BE49-F238E27FC236}">
                <a16:creationId xmlns:a16="http://schemas.microsoft.com/office/drawing/2014/main" id="{43DFF120-6F4C-AE44-2483-7A123A6D5116}"/>
              </a:ext>
            </a:extLst>
          </p:cNvPr>
          <p:cNvSpPr txBox="1"/>
          <p:nvPr/>
        </p:nvSpPr>
        <p:spPr>
          <a:xfrm>
            <a:off x="134912" y="321678"/>
            <a:ext cx="12057088" cy="800219"/>
          </a:xfrm>
          <a:prstGeom prst="rect">
            <a:avLst/>
          </a:prstGeom>
          <a:noFill/>
        </p:spPr>
        <p:txBody>
          <a:bodyPr wrap="square" rtlCol="0">
            <a:spAutoFit/>
          </a:bodyPr>
          <a:lstStyle/>
          <a:p>
            <a:pPr algn="ctr"/>
            <a:r>
              <a:rPr lang="en-US" sz="4600" b="1" dirty="0">
                <a:solidFill>
                  <a:srgbClr val="FFFF00"/>
                </a:solidFill>
                <a:effectLst>
                  <a:glow rad="139700">
                    <a:schemeClr val="bg1"/>
                  </a:glow>
                </a:effectLst>
                <a:latin typeface="Calibri" panose="020F0502020204030204" pitchFamily="34" charset="0"/>
                <a:cs typeface="Calibri" panose="020F0502020204030204" pitchFamily="34" charset="0"/>
              </a:rPr>
              <a:t>Understanding the Secret – How do we Get It?</a:t>
            </a:r>
          </a:p>
        </p:txBody>
      </p:sp>
    </p:spTree>
    <p:extLst>
      <p:ext uri="{BB962C8B-B14F-4D97-AF65-F5344CB8AC3E}">
        <p14:creationId xmlns:p14="http://schemas.microsoft.com/office/powerpoint/2010/main" val="529315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4191EB-CC03-5E5C-0C97-D076F939DC6D}"/>
              </a:ext>
            </a:extLst>
          </p:cNvPr>
          <p:cNvSpPr txBox="1"/>
          <p:nvPr/>
        </p:nvSpPr>
        <p:spPr>
          <a:xfrm>
            <a:off x="1421884" y="1264956"/>
            <a:ext cx="9910680" cy="3170099"/>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12 </a:t>
            </a:r>
            <a:r>
              <a:rPr lang="en-US" sz="4000" b="1" dirty="0">
                <a:effectLst>
                  <a:glow rad="139700">
                    <a:schemeClr val="bg1"/>
                  </a:glow>
                </a:effectLst>
                <a:latin typeface="Calibri" panose="020F0502020204030204" pitchFamily="34" charset="0"/>
                <a:cs typeface="Calibri" panose="020F0502020204030204" pitchFamily="34" charset="0"/>
              </a:rPr>
              <a:t>I know how to be brought low, and I know how to abound. In any and every circumstance, I have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learned the secret </a:t>
            </a:r>
            <a:r>
              <a:rPr lang="en-US" sz="4000" b="1" dirty="0">
                <a:effectLst>
                  <a:glow rad="139700">
                    <a:schemeClr val="bg1"/>
                  </a:glow>
                </a:effectLst>
                <a:latin typeface="Calibri" panose="020F0502020204030204" pitchFamily="34" charset="0"/>
                <a:cs typeface="Calibri" panose="020F0502020204030204" pitchFamily="34" charset="0"/>
              </a:rPr>
              <a:t>of facing plenty and hunger, abundance and need. </a:t>
            </a:r>
          </a:p>
        </p:txBody>
      </p:sp>
      <p:sp>
        <p:nvSpPr>
          <p:cNvPr id="2" name="Rectangle: Rounded Corners 1">
            <a:extLst>
              <a:ext uri="{FF2B5EF4-FFF2-40B4-BE49-F238E27FC236}">
                <a16:creationId xmlns:a16="http://schemas.microsoft.com/office/drawing/2014/main" id="{6BF50CEB-45BD-9955-DEAA-3CC5F2895D31}"/>
              </a:ext>
            </a:extLst>
          </p:cNvPr>
          <p:cNvSpPr/>
          <p:nvPr/>
        </p:nvSpPr>
        <p:spPr>
          <a:xfrm>
            <a:off x="641624" y="4435055"/>
            <a:ext cx="10908751" cy="2082051"/>
          </a:xfrm>
          <a:prstGeom prst="roundRect">
            <a:avLst/>
          </a:prstGeom>
          <a:solidFill>
            <a:srgbClr val="5C563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err="1">
                <a:solidFill>
                  <a:schemeClr val="tx1"/>
                </a:solidFill>
                <a:effectLst>
                  <a:glow rad="139700">
                    <a:schemeClr val="bg1"/>
                  </a:glow>
                </a:effectLst>
                <a:latin typeface="Calibri" panose="020F0502020204030204" pitchFamily="34" charset="0"/>
                <a:cs typeface="Calibri" panose="020F0502020204030204" pitchFamily="34" charset="0"/>
              </a:rPr>
              <a:t>Gk</a:t>
            </a:r>
            <a:r>
              <a:rPr lang="en-US" sz="4000" b="1" dirty="0">
                <a:solidFill>
                  <a:schemeClr val="tx1"/>
                </a:solidFill>
                <a:effectLst>
                  <a:glow rad="139700">
                    <a:schemeClr val="bg1"/>
                  </a:glow>
                </a:effectLst>
                <a:latin typeface="Calibri" panose="020F0502020204030204" pitchFamily="34" charset="0"/>
                <a:cs typeface="Calibri" panose="020F0502020204030204" pitchFamily="34" charset="0"/>
              </a:rPr>
              <a:t>:</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a:t>
            </a:r>
            <a:r>
              <a:rPr lang="en-US" sz="4000" b="1" i="1" dirty="0" err="1">
                <a:solidFill>
                  <a:srgbClr val="FFFF00"/>
                </a:solidFill>
                <a:effectLst>
                  <a:glow rad="139700">
                    <a:schemeClr val="bg1"/>
                  </a:glow>
                </a:effectLst>
                <a:latin typeface="Calibri" panose="020F0502020204030204" pitchFamily="34" charset="0"/>
                <a:cs typeface="Calibri" panose="020F0502020204030204" pitchFamily="34" charset="0"/>
              </a:rPr>
              <a:t>muéo</a:t>
            </a:r>
            <a:r>
              <a:rPr lang="en-US" sz="4000" b="1" i="1" dirty="0">
                <a:solidFill>
                  <a:srgbClr val="FFFF00"/>
                </a:solidFill>
                <a:effectLst>
                  <a:glow rad="139700">
                    <a:schemeClr val="bg1"/>
                  </a:glow>
                </a:effectLst>
                <a:latin typeface="Calibri" panose="020F0502020204030204" pitchFamily="34" charset="0"/>
                <a:cs typeface="Calibri" panose="020F0502020204030204" pitchFamily="34" charset="0"/>
              </a:rPr>
              <a:t> </a:t>
            </a:r>
            <a:r>
              <a:rPr lang="en-US" sz="4000" b="1" dirty="0">
                <a:solidFill>
                  <a:schemeClr val="tx1"/>
                </a:solidFill>
                <a:effectLst>
                  <a:glow rad="139700">
                    <a:schemeClr val="bg1"/>
                  </a:glow>
                </a:effectLst>
                <a:latin typeface="Calibri" panose="020F0502020204030204" pitchFamily="34" charset="0"/>
                <a:cs typeface="Calibri" panose="020F0502020204030204" pitchFamily="34" charset="0"/>
              </a:rPr>
              <a:t>–</a:t>
            </a:r>
            <a:r>
              <a:rPr lang="en-US" sz="4000" b="1" i="1" dirty="0">
                <a:solidFill>
                  <a:srgbClr val="FFFF00"/>
                </a:solidFill>
                <a:effectLst>
                  <a:glow rad="139700">
                    <a:schemeClr val="bg1"/>
                  </a:glow>
                </a:effectLst>
                <a:latin typeface="Calibri" panose="020F0502020204030204" pitchFamily="34" charset="0"/>
                <a:cs typeface="Calibri" panose="020F0502020204030204" pitchFamily="34" charset="0"/>
              </a:rPr>
              <a:t> </a:t>
            </a:r>
            <a:r>
              <a:rPr lang="en-US" sz="4000" b="1" dirty="0">
                <a:effectLst>
                  <a:glow rad="139700">
                    <a:schemeClr val="bg1"/>
                  </a:glow>
                </a:effectLst>
                <a:latin typeface="Calibri" panose="020F0502020204030204" pitchFamily="34" charset="0"/>
                <a:cs typeface="Calibri" panose="020F0502020204030204" pitchFamily="34" charset="0"/>
              </a:rPr>
              <a:t>to initiate into the mysteries</a:t>
            </a:r>
          </a:p>
          <a:p>
            <a:pPr algn="ctr">
              <a:spcAft>
                <a:spcPts val="600"/>
              </a:spcAft>
            </a:pPr>
            <a:r>
              <a:rPr lang="en-US" sz="4000" b="1" dirty="0">
                <a:effectLst>
                  <a:glow rad="139700">
                    <a:schemeClr val="bg1"/>
                  </a:glow>
                </a:effectLst>
                <a:latin typeface="Calibri" panose="020F0502020204030204" pitchFamily="34" charset="0"/>
                <a:cs typeface="Calibri" panose="020F0502020204030204" pitchFamily="34" charset="0"/>
              </a:rPr>
              <a:t>(Used of pagan religious initiation rites)</a:t>
            </a:r>
          </a:p>
        </p:txBody>
      </p:sp>
      <p:sp>
        <p:nvSpPr>
          <p:cNvPr id="3" name="TextBox 2">
            <a:extLst>
              <a:ext uri="{FF2B5EF4-FFF2-40B4-BE49-F238E27FC236}">
                <a16:creationId xmlns:a16="http://schemas.microsoft.com/office/drawing/2014/main" id="{43DFF120-6F4C-AE44-2483-7A123A6D5116}"/>
              </a:ext>
            </a:extLst>
          </p:cNvPr>
          <p:cNvSpPr txBox="1"/>
          <p:nvPr/>
        </p:nvSpPr>
        <p:spPr>
          <a:xfrm>
            <a:off x="134912" y="321678"/>
            <a:ext cx="12057088" cy="800219"/>
          </a:xfrm>
          <a:prstGeom prst="rect">
            <a:avLst/>
          </a:prstGeom>
          <a:noFill/>
        </p:spPr>
        <p:txBody>
          <a:bodyPr wrap="square" rtlCol="0">
            <a:spAutoFit/>
          </a:bodyPr>
          <a:lstStyle/>
          <a:p>
            <a:pPr algn="ctr"/>
            <a:r>
              <a:rPr lang="en-US" sz="4600" b="1" dirty="0">
                <a:solidFill>
                  <a:srgbClr val="FFFF00"/>
                </a:solidFill>
                <a:effectLst>
                  <a:glow rad="139700">
                    <a:schemeClr val="bg1"/>
                  </a:glow>
                </a:effectLst>
                <a:latin typeface="Calibri" panose="020F0502020204030204" pitchFamily="34" charset="0"/>
                <a:cs typeface="Calibri" panose="020F0502020204030204" pitchFamily="34" charset="0"/>
              </a:rPr>
              <a:t>But What’s the Secret?</a:t>
            </a:r>
          </a:p>
        </p:txBody>
      </p:sp>
    </p:spTree>
    <p:extLst>
      <p:ext uri="{BB962C8B-B14F-4D97-AF65-F5344CB8AC3E}">
        <p14:creationId xmlns:p14="http://schemas.microsoft.com/office/powerpoint/2010/main" val="684144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4191EB-CC03-5E5C-0C97-D076F939DC6D}"/>
              </a:ext>
            </a:extLst>
          </p:cNvPr>
          <p:cNvSpPr txBox="1"/>
          <p:nvPr/>
        </p:nvSpPr>
        <p:spPr>
          <a:xfrm>
            <a:off x="1316953" y="1443575"/>
            <a:ext cx="9910680" cy="4401205"/>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12 </a:t>
            </a:r>
            <a:r>
              <a:rPr lang="en-US" sz="4000" b="1" dirty="0">
                <a:effectLst>
                  <a:glow rad="139700">
                    <a:schemeClr val="bg1"/>
                  </a:glow>
                </a:effectLst>
                <a:latin typeface="Calibri" panose="020F0502020204030204" pitchFamily="34" charset="0"/>
                <a:cs typeface="Calibri" panose="020F0502020204030204" pitchFamily="34" charset="0"/>
              </a:rPr>
              <a:t>I know how to be brought low, and I know how to abound. In any and every circumstance, I have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learned the secret </a:t>
            </a:r>
            <a:r>
              <a:rPr lang="en-US" sz="4000" b="1" dirty="0">
                <a:effectLst>
                  <a:glow rad="139700">
                    <a:schemeClr val="bg1"/>
                  </a:glow>
                </a:effectLst>
                <a:latin typeface="Calibri" panose="020F0502020204030204" pitchFamily="34" charset="0"/>
                <a:cs typeface="Calibri" panose="020F0502020204030204" pitchFamily="34" charset="0"/>
              </a:rPr>
              <a:t>of facing plenty and hunger, abundance and need. </a:t>
            </a:r>
            <a:r>
              <a:rPr lang="en-US" sz="4000" b="1" baseline="30000" dirty="0">
                <a:effectLst>
                  <a:glow rad="139700">
                    <a:schemeClr val="bg1"/>
                  </a:glow>
                </a:effectLst>
                <a:latin typeface="Calibri" panose="020F0502020204030204" pitchFamily="34" charset="0"/>
                <a:cs typeface="Calibri" panose="020F0502020204030204" pitchFamily="34" charset="0"/>
              </a:rPr>
              <a:t>13</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I can do all things through him who strengthens me</a:t>
            </a:r>
            <a:r>
              <a:rPr lang="en-US" sz="4000" b="1" dirty="0">
                <a:effectLst>
                  <a:glow rad="139700">
                    <a:schemeClr val="bg1"/>
                  </a:glow>
                </a:effectLst>
                <a:latin typeface="Calibri" panose="020F0502020204030204" pitchFamily="34" charset="0"/>
                <a:cs typeface="Calibri" panose="020F0502020204030204" pitchFamily="34" charset="0"/>
              </a:rPr>
              <a:t>.</a:t>
            </a:r>
          </a:p>
          <a:p>
            <a:endParaRPr lang="en-US" sz="4000" b="1" dirty="0">
              <a:effectLst>
                <a:glow rad="139700">
                  <a:schemeClr val="bg1"/>
                </a:glow>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3DFF120-6F4C-AE44-2483-7A123A6D5116}"/>
              </a:ext>
            </a:extLst>
          </p:cNvPr>
          <p:cNvSpPr txBox="1"/>
          <p:nvPr/>
        </p:nvSpPr>
        <p:spPr>
          <a:xfrm>
            <a:off x="134912" y="321678"/>
            <a:ext cx="12057088" cy="800219"/>
          </a:xfrm>
          <a:prstGeom prst="rect">
            <a:avLst/>
          </a:prstGeom>
          <a:noFill/>
        </p:spPr>
        <p:txBody>
          <a:bodyPr wrap="square" rtlCol="0">
            <a:spAutoFit/>
          </a:bodyPr>
          <a:lstStyle/>
          <a:p>
            <a:pPr algn="ctr"/>
            <a:r>
              <a:rPr lang="en-US" sz="4600" b="1" dirty="0">
                <a:solidFill>
                  <a:srgbClr val="FFFF00"/>
                </a:solidFill>
                <a:effectLst>
                  <a:glow rad="139700">
                    <a:schemeClr val="bg1"/>
                  </a:glow>
                </a:effectLst>
                <a:latin typeface="Calibri" panose="020F0502020204030204" pitchFamily="34" charset="0"/>
                <a:cs typeface="Calibri" panose="020F0502020204030204" pitchFamily="34" charset="0"/>
              </a:rPr>
              <a:t>But What’s the Secret?</a:t>
            </a:r>
          </a:p>
        </p:txBody>
      </p:sp>
    </p:spTree>
    <p:extLst>
      <p:ext uri="{BB962C8B-B14F-4D97-AF65-F5344CB8AC3E}">
        <p14:creationId xmlns:p14="http://schemas.microsoft.com/office/powerpoint/2010/main" val="123883914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4191EB-CC03-5E5C-0C97-D076F939DC6D}"/>
              </a:ext>
            </a:extLst>
          </p:cNvPr>
          <p:cNvSpPr txBox="1"/>
          <p:nvPr/>
        </p:nvSpPr>
        <p:spPr>
          <a:xfrm>
            <a:off x="498764" y="1790090"/>
            <a:ext cx="11693236" cy="3277820"/>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US" sz="4800" b="1" dirty="0">
                <a:effectLst>
                  <a:glow rad="139700">
                    <a:schemeClr val="bg1"/>
                  </a:glow>
                </a:effectLst>
                <a:latin typeface="Calibri" panose="020F0502020204030204" pitchFamily="34" charset="0"/>
                <a:cs typeface="Calibri" panose="020F0502020204030204" pitchFamily="34" charset="0"/>
              </a:rPr>
              <a:t>The resource of Christ in us is only available to believers in Jesus.</a:t>
            </a:r>
          </a:p>
          <a:p>
            <a:pPr marL="571500" indent="-571500">
              <a:buFont typeface="Arial" panose="020B0604020202020204" pitchFamily="34" charset="0"/>
              <a:buChar char="•"/>
            </a:pPr>
            <a:r>
              <a:rPr lang="en-US" sz="4800" b="1" dirty="0">
                <a:effectLst>
                  <a:glow rad="139700">
                    <a:schemeClr val="bg1"/>
                  </a:glow>
                </a:effectLst>
                <a:latin typeface="Calibri" panose="020F0502020204030204" pitchFamily="34" charset="0"/>
                <a:cs typeface="Calibri" panose="020F0502020204030204" pitchFamily="34" charset="0"/>
              </a:rPr>
              <a:t>It’s not enough to go through difficult circumstances. We must learn from them.</a:t>
            </a:r>
          </a:p>
        </p:txBody>
      </p:sp>
      <p:sp>
        <p:nvSpPr>
          <p:cNvPr id="3" name="TextBox 2">
            <a:extLst>
              <a:ext uri="{FF2B5EF4-FFF2-40B4-BE49-F238E27FC236}">
                <a16:creationId xmlns:a16="http://schemas.microsoft.com/office/drawing/2014/main" id="{43DFF120-6F4C-AE44-2483-7A123A6D5116}"/>
              </a:ext>
            </a:extLst>
          </p:cNvPr>
          <p:cNvSpPr txBox="1"/>
          <p:nvPr/>
        </p:nvSpPr>
        <p:spPr>
          <a:xfrm>
            <a:off x="1014334" y="290901"/>
            <a:ext cx="10163331"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Why Don’t We All Learn This?</a:t>
            </a:r>
          </a:p>
        </p:txBody>
      </p:sp>
    </p:spTree>
    <p:extLst>
      <p:ext uri="{BB962C8B-B14F-4D97-AF65-F5344CB8AC3E}">
        <p14:creationId xmlns:p14="http://schemas.microsoft.com/office/powerpoint/2010/main" val="36412689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Learning Contentment</a:t>
            </a:r>
          </a:p>
        </p:txBody>
      </p:sp>
      <p:sp>
        <p:nvSpPr>
          <p:cNvPr id="6" name="TextBox 5">
            <a:extLst>
              <a:ext uri="{FF2B5EF4-FFF2-40B4-BE49-F238E27FC236}">
                <a16:creationId xmlns:a16="http://schemas.microsoft.com/office/drawing/2014/main" id="{C04191EB-CC03-5E5C-0C97-D076F939DC6D}"/>
              </a:ext>
            </a:extLst>
          </p:cNvPr>
          <p:cNvSpPr txBox="1"/>
          <p:nvPr/>
        </p:nvSpPr>
        <p:spPr>
          <a:xfrm>
            <a:off x="1044955" y="1684224"/>
            <a:ext cx="8198803" cy="5016758"/>
          </a:xfrm>
          <a:prstGeom prst="rect">
            <a:avLst/>
          </a:prstGeom>
          <a:noFill/>
        </p:spPr>
        <p:txBody>
          <a:bodyPr wrap="square" rtlCol="0">
            <a:spAutoFit/>
          </a:bodyPr>
          <a:lstStyle/>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Financial situation</a:t>
            </a:r>
          </a:p>
          <a:p>
            <a:pPr marL="571500" indent="-571500">
              <a:buFont typeface="Arial" panose="020B0604020202020204" pitchFamily="34" charset="0"/>
              <a:buChar char="•"/>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Not being married</a:t>
            </a:r>
          </a:p>
          <a:p>
            <a:pPr marL="571500" indent="-571500">
              <a:buFont typeface="Arial" panose="020B0604020202020204" pitchFamily="34" charset="0"/>
              <a:buChar char="•"/>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Our kids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jobs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Foreign culture</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looks </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teachers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Traffic</a:t>
            </a:r>
          </a:p>
        </p:txBody>
      </p:sp>
      <p:sp>
        <p:nvSpPr>
          <p:cNvPr id="2" name="TextBox 1">
            <a:extLst>
              <a:ext uri="{FF2B5EF4-FFF2-40B4-BE49-F238E27FC236}">
                <a16:creationId xmlns:a16="http://schemas.microsoft.com/office/drawing/2014/main" id="{8B0FFCB8-32DC-1EB3-9092-528EB1C39167}"/>
              </a:ext>
            </a:extLst>
          </p:cNvPr>
          <p:cNvSpPr txBox="1"/>
          <p:nvPr/>
        </p:nvSpPr>
        <p:spPr>
          <a:xfrm>
            <a:off x="6848604" y="1684224"/>
            <a:ext cx="5021969" cy="5016758"/>
          </a:xfrm>
          <a:prstGeom prst="rect">
            <a:avLst/>
          </a:prstGeom>
          <a:noFill/>
        </p:spPr>
        <p:txBody>
          <a:bodyPr wrap="square" rtlCol="0">
            <a:spAutoFit/>
          </a:bodyPr>
          <a:lstStyle/>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Possessions</a:t>
            </a:r>
          </a:p>
          <a:p>
            <a:pPr marL="571500" indent="-571500">
              <a:buFont typeface="Arial" panose="020B0604020202020204" pitchFamily="34" charset="0"/>
              <a:buChar char="•"/>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Spouse</a:t>
            </a:r>
          </a:p>
          <a:p>
            <a:pPr marL="571500" indent="-571500">
              <a:buFont typeface="Arial" panose="020B0604020202020204" pitchFamily="34" charset="0"/>
              <a:buChar char="•"/>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Sexual fulfillment</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ministries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friends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abilities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students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Being busy</a:t>
            </a:r>
          </a:p>
        </p:txBody>
      </p:sp>
      <p:sp>
        <p:nvSpPr>
          <p:cNvPr id="3" name="TextBox 2">
            <a:extLst>
              <a:ext uri="{FF2B5EF4-FFF2-40B4-BE49-F238E27FC236}">
                <a16:creationId xmlns:a16="http://schemas.microsoft.com/office/drawing/2014/main" id="{391F0C8C-98E0-4C03-B9CF-EE8A5DC28216}"/>
              </a:ext>
            </a:extLst>
          </p:cNvPr>
          <p:cNvSpPr txBox="1"/>
          <p:nvPr/>
        </p:nvSpPr>
        <p:spPr>
          <a:xfrm>
            <a:off x="1388612" y="913967"/>
            <a:ext cx="9414776" cy="769441"/>
          </a:xfrm>
          <a:prstGeom prst="rect">
            <a:avLst/>
          </a:prstGeom>
          <a:noFill/>
        </p:spPr>
        <p:txBody>
          <a:bodyPr wrap="square" rtlCol="0">
            <a:spAutoFit/>
          </a:bodyPr>
          <a:lstStyle/>
          <a:p>
            <a:pPr algn="ct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What are we often discontent about?</a:t>
            </a:r>
          </a:p>
        </p:txBody>
      </p:sp>
      <p:sp>
        <p:nvSpPr>
          <p:cNvPr id="7" name="Rectangle: Rounded Corners 6">
            <a:extLst>
              <a:ext uri="{FF2B5EF4-FFF2-40B4-BE49-F238E27FC236}">
                <a16:creationId xmlns:a16="http://schemas.microsoft.com/office/drawing/2014/main" id="{BC2B6205-CB8C-5A12-CE62-BC72A6F554D4}"/>
              </a:ext>
            </a:extLst>
          </p:cNvPr>
          <p:cNvSpPr/>
          <p:nvPr/>
        </p:nvSpPr>
        <p:spPr>
          <a:xfrm>
            <a:off x="641624" y="3674224"/>
            <a:ext cx="10908751" cy="2926008"/>
          </a:xfrm>
          <a:prstGeom prst="roundRect">
            <a:avLst/>
          </a:prstGeom>
          <a:solidFill>
            <a:srgbClr val="5C563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4000" b="1" dirty="0">
                <a:solidFill>
                  <a:schemeClr val="tx1"/>
                </a:solidFill>
                <a:effectLst>
                  <a:glow rad="139700">
                    <a:schemeClr val="bg1"/>
                  </a:glow>
                </a:effectLst>
                <a:latin typeface="Calibri" panose="020F0502020204030204" pitchFamily="34" charset="0"/>
                <a:cs typeface="Calibri" panose="020F0502020204030204" pitchFamily="34" charset="0"/>
              </a:rPr>
              <a:t>Our normal human responses to discontentment in these areas:  </a:t>
            </a:r>
          </a:p>
          <a:p>
            <a:pPr marL="571500" indent="-57150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Discouragement, Anger, Depression</a:t>
            </a:r>
          </a:p>
          <a:p>
            <a:pPr marL="571500" indent="-57150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Sinful attempts to get what we want</a:t>
            </a:r>
          </a:p>
        </p:txBody>
      </p:sp>
    </p:spTree>
    <p:extLst>
      <p:ext uri="{BB962C8B-B14F-4D97-AF65-F5344CB8AC3E}">
        <p14:creationId xmlns:p14="http://schemas.microsoft.com/office/powerpoint/2010/main" val="13496817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barn(inVertical)">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Learning Contentment</a:t>
            </a:r>
          </a:p>
        </p:txBody>
      </p:sp>
      <p:sp>
        <p:nvSpPr>
          <p:cNvPr id="6" name="TextBox 5">
            <a:extLst>
              <a:ext uri="{FF2B5EF4-FFF2-40B4-BE49-F238E27FC236}">
                <a16:creationId xmlns:a16="http://schemas.microsoft.com/office/drawing/2014/main" id="{C04191EB-CC03-5E5C-0C97-D076F939DC6D}"/>
              </a:ext>
            </a:extLst>
          </p:cNvPr>
          <p:cNvSpPr txBox="1"/>
          <p:nvPr/>
        </p:nvSpPr>
        <p:spPr>
          <a:xfrm>
            <a:off x="1044955" y="1684224"/>
            <a:ext cx="8198803" cy="5016758"/>
          </a:xfrm>
          <a:prstGeom prst="rect">
            <a:avLst/>
          </a:prstGeom>
          <a:noFill/>
        </p:spPr>
        <p:txBody>
          <a:bodyPr wrap="square" rtlCol="0">
            <a:spAutoFit/>
          </a:bodyPr>
          <a:lstStyle/>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Financial situation</a:t>
            </a:r>
          </a:p>
          <a:p>
            <a:pPr marL="571500" indent="-571500">
              <a:buFont typeface="Arial" panose="020B0604020202020204" pitchFamily="34" charset="0"/>
              <a:buChar char="•"/>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Not being married</a:t>
            </a:r>
          </a:p>
          <a:p>
            <a:pPr marL="571500" indent="-571500">
              <a:buFont typeface="Arial" panose="020B0604020202020204" pitchFamily="34" charset="0"/>
              <a:buChar char="•"/>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Our kids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jobs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Foreign culture</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looks </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teachers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Traffic</a:t>
            </a:r>
          </a:p>
        </p:txBody>
      </p:sp>
      <p:sp>
        <p:nvSpPr>
          <p:cNvPr id="2" name="TextBox 1">
            <a:extLst>
              <a:ext uri="{FF2B5EF4-FFF2-40B4-BE49-F238E27FC236}">
                <a16:creationId xmlns:a16="http://schemas.microsoft.com/office/drawing/2014/main" id="{8B0FFCB8-32DC-1EB3-9092-528EB1C39167}"/>
              </a:ext>
            </a:extLst>
          </p:cNvPr>
          <p:cNvSpPr txBox="1"/>
          <p:nvPr/>
        </p:nvSpPr>
        <p:spPr>
          <a:xfrm>
            <a:off x="6848604" y="1684224"/>
            <a:ext cx="5021969" cy="5016758"/>
          </a:xfrm>
          <a:prstGeom prst="rect">
            <a:avLst/>
          </a:prstGeom>
          <a:noFill/>
        </p:spPr>
        <p:txBody>
          <a:bodyPr wrap="square" rtlCol="0">
            <a:spAutoFit/>
          </a:bodyPr>
          <a:lstStyle/>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Possessions</a:t>
            </a:r>
          </a:p>
          <a:p>
            <a:pPr marL="571500" indent="-571500">
              <a:buFont typeface="Arial" panose="020B0604020202020204" pitchFamily="34" charset="0"/>
              <a:buChar char="•"/>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Spouse </a:t>
            </a:r>
          </a:p>
          <a:p>
            <a:pPr marL="571500" indent="-571500">
              <a:buFont typeface="Arial" panose="020B0604020202020204" pitchFamily="34" charset="0"/>
              <a:buChar char="•"/>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Sexual fulfillment</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ministries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friends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abilities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students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Being busy</a:t>
            </a:r>
          </a:p>
        </p:txBody>
      </p:sp>
      <p:sp>
        <p:nvSpPr>
          <p:cNvPr id="3" name="TextBox 2">
            <a:extLst>
              <a:ext uri="{FF2B5EF4-FFF2-40B4-BE49-F238E27FC236}">
                <a16:creationId xmlns:a16="http://schemas.microsoft.com/office/drawing/2014/main" id="{391F0C8C-98E0-4C03-B9CF-EE8A5DC28216}"/>
              </a:ext>
            </a:extLst>
          </p:cNvPr>
          <p:cNvSpPr txBox="1"/>
          <p:nvPr/>
        </p:nvSpPr>
        <p:spPr>
          <a:xfrm>
            <a:off x="1388612" y="913967"/>
            <a:ext cx="9414776" cy="769441"/>
          </a:xfrm>
          <a:prstGeom prst="rect">
            <a:avLst/>
          </a:prstGeom>
          <a:noFill/>
        </p:spPr>
        <p:txBody>
          <a:bodyPr wrap="square" rtlCol="0">
            <a:spAutoFit/>
          </a:bodyPr>
          <a:lstStyle/>
          <a:p>
            <a:pPr algn="ct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What are we often discontent about?</a:t>
            </a:r>
          </a:p>
        </p:txBody>
      </p:sp>
      <p:sp>
        <p:nvSpPr>
          <p:cNvPr id="7" name="Rectangle: Rounded Corners 6">
            <a:extLst>
              <a:ext uri="{FF2B5EF4-FFF2-40B4-BE49-F238E27FC236}">
                <a16:creationId xmlns:a16="http://schemas.microsoft.com/office/drawing/2014/main" id="{BC2B6205-CB8C-5A12-CE62-BC72A6F554D4}"/>
              </a:ext>
            </a:extLst>
          </p:cNvPr>
          <p:cNvSpPr/>
          <p:nvPr/>
        </p:nvSpPr>
        <p:spPr>
          <a:xfrm>
            <a:off x="641624" y="3674224"/>
            <a:ext cx="10908751" cy="2926008"/>
          </a:xfrm>
          <a:prstGeom prst="roundRect">
            <a:avLst/>
          </a:prstGeom>
          <a:solidFill>
            <a:srgbClr val="5C563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Basic premise of biblical contentment:  </a:t>
            </a:r>
          </a:p>
          <a:p>
            <a:pPr>
              <a:spcAft>
                <a:spcPts val="600"/>
              </a:spcAft>
            </a:pPr>
            <a:r>
              <a:rPr lang="en-US" sz="4000" b="1" dirty="0">
                <a:solidFill>
                  <a:schemeClr val="tx1"/>
                </a:solidFill>
                <a:effectLst>
                  <a:glow rad="139700">
                    <a:schemeClr val="bg1"/>
                  </a:glow>
                </a:effectLst>
                <a:latin typeface="Calibri" panose="020F0502020204030204" pitchFamily="34" charset="0"/>
                <a:cs typeface="Calibri" panose="020F0502020204030204" pitchFamily="34" charset="0"/>
              </a:rPr>
              <a:t>True contentment has nothing to do with our circumstances.  It has everything to do with how we think about our circumstances!</a:t>
            </a:r>
            <a:endParaRPr lang="en-US" sz="4000" b="1" dirty="0">
              <a:effectLst>
                <a:glow rad="139700">
                  <a:schemeClr val="bg1"/>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11938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Learning Contentment</a:t>
            </a:r>
          </a:p>
        </p:txBody>
      </p:sp>
      <p:sp>
        <p:nvSpPr>
          <p:cNvPr id="6" name="TextBox 5">
            <a:extLst>
              <a:ext uri="{FF2B5EF4-FFF2-40B4-BE49-F238E27FC236}">
                <a16:creationId xmlns:a16="http://schemas.microsoft.com/office/drawing/2014/main" id="{C04191EB-CC03-5E5C-0C97-D076F939DC6D}"/>
              </a:ext>
            </a:extLst>
          </p:cNvPr>
          <p:cNvSpPr txBox="1"/>
          <p:nvPr/>
        </p:nvSpPr>
        <p:spPr>
          <a:xfrm>
            <a:off x="762317" y="1077814"/>
            <a:ext cx="10667366" cy="5632311"/>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9 </a:t>
            </a:r>
            <a:r>
              <a:rPr lang="en-US" sz="4000" b="1" dirty="0">
                <a:effectLst>
                  <a:glow rad="139700">
                    <a:schemeClr val="bg1"/>
                  </a:glow>
                </a:effectLst>
                <a:latin typeface="Calibri" panose="020F0502020204030204" pitchFamily="34" charset="0"/>
                <a:cs typeface="Calibri" panose="020F0502020204030204" pitchFamily="34" charset="0"/>
              </a:rPr>
              <a:t>But he said to me, “My grace is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sufficient</a:t>
            </a:r>
            <a:r>
              <a:rPr lang="en-US" sz="4000" b="1" dirty="0">
                <a:effectLst>
                  <a:glow rad="139700">
                    <a:schemeClr val="bg1"/>
                  </a:glow>
                </a:effectLst>
                <a:latin typeface="Calibri" panose="020F0502020204030204" pitchFamily="34" charset="0"/>
                <a:cs typeface="Calibri" panose="020F0502020204030204" pitchFamily="34" charset="0"/>
              </a:rPr>
              <a:t> for you, for my power is made perfect in weakness.” Therefore I will boast all the more gladly of my weaknesses, so that the power of Christ may rest upon me. </a:t>
            </a:r>
            <a:r>
              <a:rPr lang="en-US" sz="4000" b="1" baseline="30000" dirty="0">
                <a:effectLst>
                  <a:glow rad="139700">
                    <a:schemeClr val="bg1"/>
                  </a:glow>
                </a:effectLst>
                <a:latin typeface="Calibri" panose="020F0502020204030204" pitchFamily="34" charset="0"/>
                <a:cs typeface="Calibri" panose="020F0502020204030204" pitchFamily="34" charset="0"/>
              </a:rPr>
              <a:t>10</a:t>
            </a:r>
            <a:r>
              <a:rPr lang="en-US" sz="4000" b="1" dirty="0">
                <a:effectLst>
                  <a:glow rad="139700">
                    <a:schemeClr val="bg1"/>
                  </a:glow>
                </a:effectLst>
                <a:latin typeface="Calibri" panose="020F0502020204030204" pitchFamily="34" charset="0"/>
                <a:cs typeface="Calibri" panose="020F0502020204030204" pitchFamily="34" charset="0"/>
              </a:rPr>
              <a:t> For the sake of Christ, then, I am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content</a:t>
            </a:r>
            <a:r>
              <a:rPr lang="en-US" sz="4000" b="1" dirty="0">
                <a:effectLst>
                  <a:glow rad="139700">
                    <a:schemeClr val="bg1"/>
                  </a:glow>
                </a:effectLst>
                <a:latin typeface="Calibri" panose="020F0502020204030204" pitchFamily="34" charset="0"/>
                <a:cs typeface="Calibri" panose="020F0502020204030204" pitchFamily="34" charset="0"/>
              </a:rPr>
              <a:t> with weaknesses, insults, hardships, persecutions, and calamities. For when I am weak, then I am strong.</a:t>
            </a:r>
          </a:p>
          <a:p>
            <a:r>
              <a:rPr lang="en-US" sz="4000" b="1" dirty="0">
                <a:effectLst>
                  <a:glow rad="139700">
                    <a:schemeClr val="bg1"/>
                  </a:glow>
                </a:effectLst>
                <a:latin typeface="Calibri" panose="020F0502020204030204" pitchFamily="34" charset="0"/>
                <a:cs typeface="Calibri" panose="020F0502020204030204" pitchFamily="34" charset="0"/>
              </a:rPr>
              <a:t>                                           2 Corinthians 12:9-10</a:t>
            </a:r>
          </a:p>
        </p:txBody>
      </p:sp>
      <p:sp>
        <p:nvSpPr>
          <p:cNvPr id="2" name="Rectangle: Rounded Corners 1">
            <a:extLst>
              <a:ext uri="{FF2B5EF4-FFF2-40B4-BE49-F238E27FC236}">
                <a16:creationId xmlns:a16="http://schemas.microsoft.com/office/drawing/2014/main" id="{2610CCB9-E2EE-9704-62C9-FF74E0958374}"/>
              </a:ext>
            </a:extLst>
          </p:cNvPr>
          <p:cNvSpPr/>
          <p:nvPr/>
        </p:nvSpPr>
        <p:spPr>
          <a:xfrm>
            <a:off x="641624" y="2443942"/>
            <a:ext cx="10908751" cy="1147156"/>
          </a:xfrm>
          <a:prstGeom prst="roundRect">
            <a:avLst/>
          </a:prstGeom>
          <a:solidFill>
            <a:srgbClr val="5C563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What can we pray for?</a:t>
            </a:r>
          </a:p>
        </p:txBody>
      </p:sp>
    </p:spTree>
    <p:extLst>
      <p:ext uri="{BB962C8B-B14F-4D97-AF65-F5344CB8AC3E}">
        <p14:creationId xmlns:p14="http://schemas.microsoft.com/office/powerpoint/2010/main" val="25272500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Learning Contentment</a:t>
            </a:r>
          </a:p>
        </p:txBody>
      </p:sp>
      <p:sp>
        <p:nvSpPr>
          <p:cNvPr id="6" name="TextBox 5">
            <a:extLst>
              <a:ext uri="{FF2B5EF4-FFF2-40B4-BE49-F238E27FC236}">
                <a16:creationId xmlns:a16="http://schemas.microsoft.com/office/drawing/2014/main" id="{C04191EB-CC03-5E5C-0C97-D076F939DC6D}"/>
              </a:ext>
            </a:extLst>
          </p:cNvPr>
          <p:cNvSpPr txBox="1"/>
          <p:nvPr/>
        </p:nvSpPr>
        <p:spPr>
          <a:xfrm>
            <a:off x="762317" y="1077814"/>
            <a:ext cx="10667366" cy="3785652"/>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8 </a:t>
            </a:r>
            <a:r>
              <a:rPr lang="en-US" sz="4000" b="1" dirty="0">
                <a:effectLst>
                  <a:glow rad="139700">
                    <a:schemeClr val="bg1"/>
                  </a:glow>
                </a:effectLst>
                <a:latin typeface="Calibri" panose="020F0502020204030204" pitchFamily="34" charset="0"/>
                <a:cs typeface="Calibri" panose="020F0502020204030204" pitchFamily="34" charset="0"/>
              </a:rPr>
              <a:t>Finally, brothers, whatever is true, whatever is honorable, whatever is just, whatever is pure, whatever is lovely, whatever is commendable, if there is any excellence, if there is anything worthy of praise, think about these things.</a:t>
            </a:r>
          </a:p>
          <a:p>
            <a:r>
              <a:rPr lang="en-US" sz="4000" b="1" dirty="0">
                <a:effectLst>
                  <a:glow rad="139700">
                    <a:schemeClr val="bg1"/>
                  </a:glow>
                </a:effectLst>
                <a:latin typeface="Calibri" panose="020F0502020204030204" pitchFamily="34" charset="0"/>
                <a:cs typeface="Calibri" panose="020F0502020204030204" pitchFamily="34" charset="0"/>
              </a:rPr>
              <a:t>                                                           Philippians 4:8</a:t>
            </a:r>
          </a:p>
        </p:txBody>
      </p:sp>
      <p:sp>
        <p:nvSpPr>
          <p:cNvPr id="2" name="Rectangle: Rounded Corners 1">
            <a:extLst>
              <a:ext uri="{FF2B5EF4-FFF2-40B4-BE49-F238E27FC236}">
                <a16:creationId xmlns:a16="http://schemas.microsoft.com/office/drawing/2014/main" id="{2610CCB9-E2EE-9704-62C9-FF74E0958374}"/>
              </a:ext>
            </a:extLst>
          </p:cNvPr>
          <p:cNvSpPr/>
          <p:nvPr/>
        </p:nvSpPr>
        <p:spPr>
          <a:xfrm>
            <a:off x="641624" y="5206608"/>
            <a:ext cx="10908751" cy="1147156"/>
          </a:xfrm>
          <a:prstGeom prst="roundRect">
            <a:avLst/>
          </a:prstGeom>
          <a:solidFill>
            <a:srgbClr val="5C563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What can we choose to think about?</a:t>
            </a:r>
          </a:p>
        </p:txBody>
      </p:sp>
    </p:spTree>
    <p:extLst>
      <p:ext uri="{BB962C8B-B14F-4D97-AF65-F5344CB8AC3E}">
        <p14:creationId xmlns:p14="http://schemas.microsoft.com/office/powerpoint/2010/main" val="74670520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Learning Contentment</a:t>
            </a:r>
          </a:p>
        </p:txBody>
      </p:sp>
      <p:sp>
        <p:nvSpPr>
          <p:cNvPr id="6" name="TextBox 5">
            <a:extLst>
              <a:ext uri="{FF2B5EF4-FFF2-40B4-BE49-F238E27FC236}">
                <a16:creationId xmlns:a16="http://schemas.microsoft.com/office/drawing/2014/main" id="{C04191EB-CC03-5E5C-0C97-D076F939DC6D}"/>
              </a:ext>
            </a:extLst>
          </p:cNvPr>
          <p:cNvSpPr txBox="1"/>
          <p:nvPr/>
        </p:nvSpPr>
        <p:spPr>
          <a:xfrm>
            <a:off x="762317" y="1077814"/>
            <a:ext cx="10667366" cy="3785652"/>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4 </a:t>
            </a:r>
            <a:r>
              <a:rPr lang="en-US" sz="4000" b="1" dirty="0">
                <a:effectLst>
                  <a:glow rad="139700">
                    <a:schemeClr val="bg1"/>
                  </a:glow>
                </a:effectLst>
                <a:latin typeface="Calibri" panose="020F0502020204030204" pitchFamily="34" charset="0"/>
                <a:cs typeface="Calibri" panose="020F0502020204030204" pitchFamily="34" charset="0"/>
              </a:rPr>
              <a:t>For the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weapons of our warfare are not of the flesh</a:t>
            </a:r>
            <a:r>
              <a:rPr lang="en-US" sz="4000" b="1" dirty="0">
                <a:effectLst>
                  <a:glow rad="139700">
                    <a:schemeClr val="bg1"/>
                  </a:glow>
                </a:effectLst>
                <a:latin typeface="Calibri" panose="020F0502020204030204" pitchFamily="34" charset="0"/>
                <a:cs typeface="Calibri" panose="020F0502020204030204" pitchFamily="34" charset="0"/>
              </a:rPr>
              <a:t> but have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divine power </a:t>
            </a:r>
            <a:r>
              <a:rPr lang="en-US" sz="4000" b="1" dirty="0">
                <a:effectLst>
                  <a:glow rad="139700">
                    <a:schemeClr val="bg1"/>
                  </a:glow>
                </a:effectLst>
                <a:latin typeface="Calibri" panose="020F0502020204030204" pitchFamily="34" charset="0"/>
                <a:cs typeface="Calibri" panose="020F0502020204030204" pitchFamily="34" charset="0"/>
              </a:rPr>
              <a:t>to destroy strongholds. </a:t>
            </a:r>
            <a:r>
              <a:rPr lang="en-US" sz="4000" b="1" baseline="30000" dirty="0">
                <a:effectLst>
                  <a:glow rad="139700">
                    <a:schemeClr val="bg1"/>
                  </a:glow>
                </a:effectLst>
                <a:latin typeface="Calibri" panose="020F0502020204030204" pitchFamily="34" charset="0"/>
                <a:cs typeface="Calibri" panose="020F0502020204030204" pitchFamily="34" charset="0"/>
              </a:rPr>
              <a:t>5</a:t>
            </a:r>
            <a:r>
              <a:rPr lang="en-US" sz="4000" b="1" dirty="0">
                <a:effectLst>
                  <a:glow rad="139700">
                    <a:schemeClr val="bg1"/>
                  </a:glow>
                </a:effectLst>
                <a:latin typeface="Calibri" panose="020F0502020204030204" pitchFamily="34" charset="0"/>
                <a:cs typeface="Calibri" panose="020F0502020204030204" pitchFamily="34" charset="0"/>
              </a:rPr>
              <a:t> We destroy arguments and every lofty opinion raised against the knowledge of God, and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take every thought captive to obey Christ</a:t>
            </a:r>
            <a:r>
              <a:rPr lang="en-US" sz="4000" b="1" dirty="0">
                <a:effectLst>
                  <a:glow rad="139700">
                    <a:schemeClr val="bg1"/>
                  </a:glow>
                </a:effectLst>
                <a:latin typeface="Calibri" panose="020F0502020204030204" pitchFamily="34" charset="0"/>
                <a:cs typeface="Calibri" panose="020F0502020204030204" pitchFamily="34" charset="0"/>
              </a:rPr>
              <a:t>.                                        2 Corinthians 10:4-5</a:t>
            </a:r>
          </a:p>
        </p:txBody>
      </p:sp>
    </p:spTree>
    <p:extLst>
      <p:ext uri="{BB962C8B-B14F-4D97-AF65-F5344CB8AC3E}">
        <p14:creationId xmlns:p14="http://schemas.microsoft.com/office/powerpoint/2010/main" val="260574305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Learning Contentment</a:t>
            </a:r>
          </a:p>
        </p:txBody>
      </p:sp>
      <p:sp>
        <p:nvSpPr>
          <p:cNvPr id="6" name="TextBox 5">
            <a:extLst>
              <a:ext uri="{FF2B5EF4-FFF2-40B4-BE49-F238E27FC236}">
                <a16:creationId xmlns:a16="http://schemas.microsoft.com/office/drawing/2014/main" id="{C04191EB-CC03-5E5C-0C97-D076F939DC6D}"/>
              </a:ext>
            </a:extLst>
          </p:cNvPr>
          <p:cNvSpPr txBox="1"/>
          <p:nvPr/>
        </p:nvSpPr>
        <p:spPr>
          <a:xfrm>
            <a:off x="1044955" y="1684224"/>
            <a:ext cx="8198803" cy="5016758"/>
          </a:xfrm>
          <a:prstGeom prst="rect">
            <a:avLst/>
          </a:prstGeom>
          <a:noFill/>
        </p:spPr>
        <p:txBody>
          <a:bodyPr wrap="square" rtlCol="0">
            <a:spAutoFit/>
          </a:bodyPr>
          <a:lstStyle/>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Financial situation</a:t>
            </a:r>
          </a:p>
          <a:p>
            <a:pPr marL="571500" indent="-571500">
              <a:buFont typeface="Arial" panose="020B0604020202020204" pitchFamily="34" charset="0"/>
              <a:buChar char="•"/>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Not being married</a:t>
            </a:r>
          </a:p>
          <a:p>
            <a:pPr marL="571500" indent="-571500">
              <a:buFont typeface="Arial" panose="020B0604020202020204" pitchFamily="34" charset="0"/>
              <a:buChar char="•"/>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Our kids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jobs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Foreign culture</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looks </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teachers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Traffic</a:t>
            </a:r>
          </a:p>
        </p:txBody>
      </p:sp>
      <p:sp>
        <p:nvSpPr>
          <p:cNvPr id="2" name="TextBox 1">
            <a:extLst>
              <a:ext uri="{FF2B5EF4-FFF2-40B4-BE49-F238E27FC236}">
                <a16:creationId xmlns:a16="http://schemas.microsoft.com/office/drawing/2014/main" id="{8B0FFCB8-32DC-1EB3-9092-528EB1C39167}"/>
              </a:ext>
            </a:extLst>
          </p:cNvPr>
          <p:cNvSpPr txBox="1"/>
          <p:nvPr/>
        </p:nvSpPr>
        <p:spPr>
          <a:xfrm>
            <a:off x="6848604" y="1684224"/>
            <a:ext cx="5021969" cy="5016758"/>
          </a:xfrm>
          <a:prstGeom prst="rect">
            <a:avLst/>
          </a:prstGeom>
          <a:noFill/>
        </p:spPr>
        <p:txBody>
          <a:bodyPr wrap="square" rtlCol="0">
            <a:spAutoFit/>
          </a:bodyPr>
          <a:lstStyle/>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Possessions</a:t>
            </a:r>
          </a:p>
          <a:p>
            <a:pPr marL="571500" indent="-571500">
              <a:buFont typeface="Arial" panose="020B0604020202020204" pitchFamily="34" charset="0"/>
              <a:buChar char="•"/>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Spouse</a:t>
            </a:r>
          </a:p>
          <a:p>
            <a:pPr marL="571500" indent="-571500">
              <a:buFont typeface="Arial" panose="020B0604020202020204" pitchFamily="34" charset="0"/>
              <a:buChar char="•"/>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Sexual fulfillment</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ministries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friends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abilities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students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Being busy</a:t>
            </a:r>
          </a:p>
        </p:txBody>
      </p:sp>
      <p:sp>
        <p:nvSpPr>
          <p:cNvPr id="3" name="TextBox 2">
            <a:extLst>
              <a:ext uri="{FF2B5EF4-FFF2-40B4-BE49-F238E27FC236}">
                <a16:creationId xmlns:a16="http://schemas.microsoft.com/office/drawing/2014/main" id="{391F0C8C-98E0-4C03-B9CF-EE8A5DC28216}"/>
              </a:ext>
            </a:extLst>
          </p:cNvPr>
          <p:cNvSpPr txBox="1"/>
          <p:nvPr/>
        </p:nvSpPr>
        <p:spPr>
          <a:xfrm>
            <a:off x="1388612" y="913967"/>
            <a:ext cx="9414776" cy="769441"/>
          </a:xfrm>
          <a:prstGeom prst="rect">
            <a:avLst/>
          </a:prstGeom>
          <a:noFill/>
        </p:spPr>
        <p:txBody>
          <a:bodyPr wrap="square" rtlCol="0">
            <a:spAutoFit/>
          </a:bodyPr>
          <a:lstStyle/>
          <a:p>
            <a:pPr algn="ct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What are we often discontent about?</a:t>
            </a:r>
          </a:p>
        </p:txBody>
      </p:sp>
      <p:sp>
        <p:nvSpPr>
          <p:cNvPr id="7" name="Rectangle: Rounded Corners 6">
            <a:extLst>
              <a:ext uri="{FF2B5EF4-FFF2-40B4-BE49-F238E27FC236}">
                <a16:creationId xmlns:a16="http://schemas.microsoft.com/office/drawing/2014/main" id="{BC2B6205-CB8C-5A12-CE62-BC72A6F554D4}"/>
              </a:ext>
            </a:extLst>
          </p:cNvPr>
          <p:cNvSpPr/>
          <p:nvPr/>
        </p:nvSpPr>
        <p:spPr>
          <a:xfrm>
            <a:off x="475374" y="3674224"/>
            <a:ext cx="11228949" cy="2926008"/>
          </a:xfrm>
          <a:prstGeom prst="roundRect">
            <a:avLst/>
          </a:prstGeom>
          <a:solidFill>
            <a:srgbClr val="5C563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Is it okay to try to change our circumstances?</a:t>
            </a:r>
          </a:p>
          <a:p>
            <a:pPr algn="ctr">
              <a:spcAft>
                <a:spcPts val="600"/>
              </a:spcAft>
            </a:pPr>
            <a:r>
              <a:rPr lang="en-US" sz="4000" b="1" dirty="0">
                <a:solidFill>
                  <a:schemeClr val="tx1"/>
                </a:solidFill>
                <a:effectLst>
                  <a:glow rad="139700">
                    <a:schemeClr val="bg1"/>
                  </a:glow>
                </a:effectLst>
                <a:latin typeface="Calibri" panose="020F0502020204030204" pitchFamily="34" charset="0"/>
                <a:cs typeface="Calibri" panose="020F0502020204030204" pitchFamily="34" charset="0"/>
              </a:rPr>
              <a:t>Yes!</a:t>
            </a:r>
          </a:p>
          <a:p>
            <a:pPr marL="571500" indent="-571500">
              <a:spcAft>
                <a:spcPts val="600"/>
              </a:spcAft>
              <a:buFont typeface="Arial" panose="020B0604020202020204" pitchFamily="34" charset="0"/>
              <a:buChar char="•"/>
            </a:pPr>
            <a:r>
              <a:rPr lang="en-US" sz="4000" b="1" dirty="0">
                <a:solidFill>
                  <a:schemeClr val="tx1"/>
                </a:solidFill>
                <a:effectLst>
                  <a:glow rad="139700">
                    <a:schemeClr val="bg1"/>
                  </a:glow>
                </a:effectLst>
                <a:latin typeface="Calibri" panose="020F0502020204030204" pitchFamily="34" charset="0"/>
                <a:cs typeface="Calibri" panose="020F0502020204030204" pitchFamily="34" charset="0"/>
              </a:rPr>
              <a:t>Am I doing this selfishly – for contentment?</a:t>
            </a:r>
          </a:p>
          <a:p>
            <a:pPr marL="571500" indent="-571500">
              <a:spcAft>
                <a:spcPts val="600"/>
              </a:spcAft>
              <a:buFont typeface="Arial" panose="020B0604020202020204" pitchFamily="34" charset="0"/>
              <a:buChar char="•"/>
            </a:pPr>
            <a:r>
              <a:rPr lang="en-US" sz="4000" b="1" dirty="0">
                <a:solidFill>
                  <a:schemeClr val="tx1"/>
                </a:solidFill>
                <a:effectLst>
                  <a:glow rad="139700">
                    <a:schemeClr val="bg1"/>
                  </a:glow>
                </a:effectLst>
                <a:latin typeface="Calibri" panose="020F0502020204030204" pitchFamily="34" charset="0"/>
                <a:cs typeface="Calibri" panose="020F0502020204030204" pitchFamily="34" charset="0"/>
              </a:rPr>
              <a:t>Am I doing this in God’s will and plan?</a:t>
            </a:r>
            <a:endParaRPr lang="en-US" sz="4000" b="1" dirty="0">
              <a:effectLst>
                <a:glow rad="139700">
                  <a:schemeClr val="bg1"/>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100088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istening to the Lord in the Wilderness">
            <a:extLst>
              <a:ext uri="{FF2B5EF4-FFF2-40B4-BE49-F238E27FC236}">
                <a16:creationId xmlns:a16="http://schemas.microsoft.com/office/drawing/2014/main" id="{E016AAC0-7364-7A63-2DA4-B9816495C5EE}"/>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FADEDF-B7E0-76FD-CACB-F6671C7ACDA3}"/>
              </a:ext>
            </a:extLst>
          </p:cNvPr>
          <p:cNvSpPr txBox="1"/>
          <p:nvPr/>
        </p:nvSpPr>
        <p:spPr>
          <a:xfrm>
            <a:off x="366768" y="2196358"/>
            <a:ext cx="11458463" cy="1631216"/>
          </a:xfrm>
          <a:prstGeom prst="rect">
            <a:avLst/>
          </a:prstGeom>
          <a:noFill/>
        </p:spPr>
        <p:txBody>
          <a:bodyPr wrap="square" rtlCol="0">
            <a:spAutoFit/>
          </a:bodyPr>
          <a:lstStyle/>
          <a:p>
            <a:pPr algn="ctr">
              <a:spcAft>
                <a:spcPts val="1200"/>
              </a:spcAft>
            </a:pPr>
            <a:r>
              <a:rPr lang="en-US" sz="5000" b="1" dirty="0">
                <a:effectLst>
                  <a:glow rad="139700">
                    <a:schemeClr val="bg1"/>
                  </a:glow>
                </a:effectLst>
                <a:latin typeface="Calibri" panose="020F0502020204030204" pitchFamily="34" charset="0"/>
                <a:cs typeface="Calibri" panose="020F0502020204030204" pitchFamily="34" charset="0"/>
              </a:rPr>
              <a:t>How many people do you know who would say they </a:t>
            </a: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lack nothing </a:t>
            </a:r>
            <a:r>
              <a:rPr lang="en-US" sz="5000" b="1" dirty="0">
                <a:effectLst>
                  <a:glow rad="139700">
                    <a:schemeClr val="bg1"/>
                  </a:glow>
                </a:effectLst>
                <a:latin typeface="Calibri" panose="020F0502020204030204" pitchFamily="34" charset="0"/>
                <a:cs typeface="Calibri" panose="020F0502020204030204" pitchFamily="34" charset="0"/>
              </a:rPr>
              <a:t>in life?</a:t>
            </a:r>
          </a:p>
        </p:txBody>
      </p:sp>
    </p:spTree>
    <p:extLst>
      <p:ext uri="{BB962C8B-B14F-4D97-AF65-F5344CB8AC3E}">
        <p14:creationId xmlns:p14="http://schemas.microsoft.com/office/powerpoint/2010/main" val="16745887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1338735" y="11190"/>
            <a:ext cx="9514530"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Learning Contentment - Summary</a:t>
            </a:r>
          </a:p>
        </p:txBody>
      </p:sp>
      <p:sp>
        <p:nvSpPr>
          <p:cNvPr id="6" name="TextBox 5">
            <a:extLst>
              <a:ext uri="{FF2B5EF4-FFF2-40B4-BE49-F238E27FC236}">
                <a16:creationId xmlns:a16="http://schemas.microsoft.com/office/drawing/2014/main" id="{C04191EB-CC03-5E5C-0C97-D076F939DC6D}"/>
              </a:ext>
            </a:extLst>
          </p:cNvPr>
          <p:cNvSpPr txBox="1"/>
          <p:nvPr/>
        </p:nvSpPr>
        <p:spPr>
          <a:xfrm>
            <a:off x="762317" y="911564"/>
            <a:ext cx="10667366" cy="5940088"/>
          </a:xfrm>
          <a:prstGeom prst="rect">
            <a:avLst/>
          </a:prstGeom>
          <a:noFill/>
        </p:spPr>
        <p:txBody>
          <a:bodyPr wrap="square" rtlCol="0">
            <a:spAutoFit/>
          </a:bodyPr>
          <a:lstStyle/>
          <a:p>
            <a:pPr marL="742950" indent="-742950">
              <a:spcAft>
                <a:spcPts val="600"/>
              </a:spcAft>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Identify the area of discontentment (from complaining, anxiety, unfulfilled desires, reasons for depression, etc.)</a:t>
            </a:r>
          </a:p>
          <a:p>
            <a:pPr marL="742950" indent="-742950">
              <a:spcAft>
                <a:spcPts val="600"/>
              </a:spcAft>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Start with honest prayer (“I can do all things through Christ who gives me strength.”)</a:t>
            </a:r>
          </a:p>
          <a:p>
            <a:pPr marL="742950" indent="-742950">
              <a:spcAft>
                <a:spcPts val="600"/>
              </a:spcAft>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With Christ, through prayer, journaling, processing with friends, fight the mind battle!</a:t>
            </a:r>
          </a:p>
          <a:p>
            <a:pPr marL="742950" indent="-742950">
              <a:spcAft>
                <a:spcPts val="600"/>
              </a:spcAft>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Address sinful actions in this area</a:t>
            </a:r>
          </a:p>
          <a:p>
            <a:pPr marL="742950" indent="-742950">
              <a:spcAft>
                <a:spcPts val="600"/>
              </a:spcAft>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Stay in this process as long as necessary!</a:t>
            </a:r>
          </a:p>
        </p:txBody>
      </p:sp>
    </p:spTree>
    <p:extLst>
      <p:ext uri="{BB962C8B-B14F-4D97-AF65-F5344CB8AC3E}">
        <p14:creationId xmlns:p14="http://schemas.microsoft.com/office/powerpoint/2010/main" val="12916627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1338735" y="11190"/>
            <a:ext cx="9514530"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Why Go to All this Work?</a:t>
            </a:r>
          </a:p>
        </p:txBody>
      </p:sp>
      <p:sp>
        <p:nvSpPr>
          <p:cNvPr id="6" name="TextBox 5">
            <a:extLst>
              <a:ext uri="{FF2B5EF4-FFF2-40B4-BE49-F238E27FC236}">
                <a16:creationId xmlns:a16="http://schemas.microsoft.com/office/drawing/2014/main" id="{C04191EB-CC03-5E5C-0C97-D076F939DC6D}"/>
              </a:ext>
            </a:extLst>
          </p:cNvPr>
          <p:cNvSpPr txBox="1"/>
          <p:nvPr/>
        </p:nvSpPr>
        <p:spPr>
          <a:xfrm>
            <a:off x="762317" y="978064"/>
            <a:ext cx="10667366" cy="5709255"/>
          </a:xfrm>
          <a:prstGeom prst="rect">
            <a:avLst/>
          </a:prstGeom>
          <a:noFill/>
        </p:spPr>
        <p:txBody>
          <a:bodyPr wrap="square" rtlCol="0">
            <a:spAutoFit/>
          </a:bodyPr>
          <a:lstStyle/>
          <a:p>
            <a:pPr>
              <a:spcAft>
                <a:spcPts val="600"/>
              </a:spcAft>
            </a:pPr>
            <a:r>
              <a:rPr lang="en-US" sz="4000" b="1" baseline="30000" dirty="0">
                <a:effectLst>
                  <a:glow rad="139700">
                    <a:schemeClr val="bg1"/>
                  </a:glow>
                </a:effectLst>
                <a:latin typeface="Calibri" panose="020F0502020204030204" pitchFamily="34" charset="0"/>
                <a:cs typeface="Calibri" panose="020F0502020204030204" pitchFamily="34" charset="0"/>
              </a:rPr>
              <a:t>10</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And whatever my eyes desired I did not keep from them. I kept my heart from no pleasure</a:t>
            </a:r>
            <a:r>
              <a:rPr lang="en-US" sz="4000" b="1" dirty="0">
                <a:effectLst>
                  <a:glow rad="139700">
                    <a:schemeClr val="bg1"/>
                  </a:glow>
                </a:effectLst>
                <a:latin typeface="Calibri" panose="020F0502020204030204" pitchFamily="34" charset="0"/>
                <a:cs typeface="Calibri" panose="020F0502020204030204" pitchFamily="34" charset="0"/>
              </a:rPr>
              <a:t>, for my heart found pleasure in all my toil, and this was my reward for all my toil. </a:t>
            </a:r>
            <a:r>
              <a:rPr lang="en-US" sz="4000" b="1" baseline="30000" dirty="0">
                <a:effectLst>
                  <a:glow rad="139700">
                    <a:schemeClr val="bg1"/>
                  </a:glow>
                </a:effectLst>
                <a:latin typeface="Calibri" panose="020F0502020204030204" pitchFamily="34" charset="0"/>
                <a:cs typeface="Calibri" panose="020F0502020204030204" pitchFamily="34" charset="0"/>
              </a:rPr>
              <a:t>11</a:t>
            </a:r>
            <a:r>
              <a:rPr lang="en-US" sz="4000" b="1" dirty="0">
                <a:effectLst>
                  <a:glow rad="139700">
                    <a:schemeClr val="bg1"/>
                  </a:glow>
                </a:effectLst>
                <a:latin typeface="Calibri" panose="020F0502020204030204" pitchFamily="34" charset="0"/>
                <a:cs typeface="Calibri" panose="020F0502020204030204" pitchFamily="34" charset="0"/>
              </a:rPr>
              <a:t> Then I considered all that my hands had done and the toil I had expended in doing it, and behold,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all was vanity and a striving after wind</a:t>
            </a:r>
            <a:r>
              <a:rPr lang="en-US" sz="4000" b="1" dirty="0">
                <a:effectLst>
                  <a:glow rad="139700">
                    <a:schemeClr val="bg1"/>
                  </a:glow>
                </a:effectLst>
                <a:latin typeface="Calibri" panose="020F0502020204030204" pitchFamily="34" charset="0"/>
                <a:cs typeface="Calibri" panose="020F0502020204030204" pitchFamily="34" charset="0"/>
              </a:rPr>
              <a:t>, and there was nothing to be gained under the sun.</a:t>
            </a:r>
          </a:p>
          <a:p>
            <a:pPr>
              <a:spcAft>
                <a:spcPts val="600"/>
              </a:spcAft>
            </a:pPr>
            <a:r>
              <a:rPr lang="en-US" sz="4000" b="1" dirty="0">
                <a:effectLst>
                  <a:glow rad="139700">
                    <a:schemeClr val="bg1"/>
                  </a:glow>
                </a:effectLst>
                <a:latin typeface="Calibri" panose="020F0502020204030204" pitchFamily="34" charset="0"/>
                <a:cs typeface="Calibri" panose="020F0502020204030204" pitchFamily="34" charset="0"/>
              </a:rPr>
              <a:t>                                      Ecclesiastes 2:10-11</a:t>
            </a:r>
          </a:p>
        </p:txBody>
      </p:sp>
      <p:sp>
        <p:nvSpPr>
          <p:cNvPr id="2" name="Rectangle: Rounded Corners 1">
            <a:extLst>
              <a:ext uri="{FF2B5EF4-FFF2-40B4-BE49-F238E27FC236}">
                <a16:creationId xmlns:a16="http://schemas.microsoft.com/office/drawing/2014/main" id="{1B2FA326-EE6C-99A1-40F9-C71488A7069F}"/>
              </a:ext>
            </a:extLst>
          </p:cNvPr>
          <p:cNvSpPr/>
          <p:nvPr/>
        </p:nvSpPr>
        <p:spPr>
          <a:xfrm>
            <a:off x="864516" y="2327565"/>
            <a:ext cx="10288000" cy="2377438"/>
          </a:xfrm>
          <a:prstGeom prst="roundRect">
            <a:avLst/>
          </a:prstGeom>
          <a:solidFill>
            <a:srgbClr val="5C563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There is no contentment to be found in pursuing contentment apart from God!</a:t>
            </a:r>
            <a:endParaRPr lang="en-US" sz="4000" b="1" dirty="0">
              <a:effectLst>
                <a:glow rad="139700">
                  <a:schemeClr val="bg1"/>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09820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3675769" y="166254"/>
            <a:ext cx="4840461"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Main Point</a:t>
            </a:r>
          </a:p>
        </p:txBody>
      </p:sp>
      <p:sp>
        <p:nvSpPr>
          <p:cNvPr id="6" name="TextBox 5">
            <a:extLst>
              <a:ext uri="{FF2B5EF4-FFF2-40B4-BE49-F238E27FC236}">
                <a16:creationId xmlns:a16="http://schemas.microsoft.com/office/drawing/2014/main" id="{C04191EB-CC03-5E5C-0C97-D076F939DC6D}"/>
              </a:ext>
            </a:extLst>
          </p:cNvPr>
          <p:cNvSpPr txBox="1"/>
          <p:nvPr/>
        </p:nvSpPr>
        <p:spPr>
          <a:xfrm>
            <a:off x="762317" y="2308092"/>
            <a:ext cx="10667366" cy="1631216"/>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God intends and empowers his people to live lives of contentment!</a:t>
            </a:r>
          </a:p>
        </p:txBody>
      </p:sp>
    </p:spTree>
    <p:extLst>
      <p:ext uri="{BB962C8B-B14F-4D97-AF65-F5344CB8AC3E}">
        <p14:creationId xmlns:p14="http://schemas.microsoft.com/office/powerpoint/2010/main" val="265760494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455797" y="49879"/>
            <a:ext cx="7280406"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Learning Contentment</a:t>
            </a:r>
          </a:p>
        </p:txBody>
      </p:sp>
      <p:sp>
        <p:nvSpPr>
          <p:cNvPr id="6" name="TextBox 5">
            <a:extLst>
              <a:ext uri="{FF2B5EF4-FFF2-40B4-BE49-F238E27FC236}">
                <a16:creationId xmlns:a16="http://schemas.microsoft.com/office/drawing/2014/main" id="{C04191EB-CC03-5E5C-0C97-D076F939DC6D}"/>
              </a:ext>
            </a:extLst>
          </p:cNvPr>
          <p:cNvSpPr txBox="1"/>
          <p:nvPr/>
        </p:nvSpPr>
        <p:spPr>
          <a:xfrm>
            <a:off x="280187" y="1684224"/>
            <a:ext cx="8198803" cy="5016758"/>
          </a:xfrm>
          <a:prstGeom prst="rect">
            <a:avLst/>
          </a:prstGeom>
          <a:noFill/>
        </p:spPr>
        <p:txBody>
          <a:bodyPr wrap="square" rtlCol="0">
            <a:spAutoFit/>
          </a:bodyPr>
          <a:lstStyle/>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Financial situation</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Not being married</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kids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jobs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Foreign culture</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looks </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teachers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Traffic</a:t>
            </a:r>
          </a:p>
        </p:txBody>
      </p:sp>
      <p:sp>
        <p:nvSpPr>
          <p:cNvPr id="2" name="TextBox 1">
            <a:extLst>
              <a:ext uri="{FF2B5EF4-FFF2-40B4-BE49-F238E27FC236}">
                <a16:creationId xmlns:a16="http://schemas.microsoft.com/office/drawing/2014/main" id="{8B0FFCB8-32DC-1EB3-9092-528EB1C39167}"/>
              </a:ext>
            </a:extLst>
          </p:cNvPr>
          <p:cNvSpPr txBox="1"/>
          <p:nvPr/>
        </p:nvSpPr>
        <p:spPr>
          <a:xfrm>
            <a:off x="7530237" y="1684224"/>
            <a:ext cx="4573083" cy="5016758"/>
          </a:xfrm>
          <a:prstGeom prst="rect">
            <a:avLst/>
          </a:prstGeom>
          <a:noFill/>
        </p:spPr>
        <p:txBody>
          <a:bodyPr wrap="square" rtlCol="0">
            <a:spAutoFit/>
          </a:bodyPr>
          <a:lstStyle/>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Possessions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Spouse</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Sexual fulfillment</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ministries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friends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abilities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Our students</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Being busy</a:t>
            </a:r>
          </a:p>
        </p:txBody>
      </p:sp>
      <p:sp>
        <p:nvSpPr>
          <p:cNvPr id="3" name="TextBox 2">
            <a:extLst>
              <a:ext uri="{FF2B5EF4-FFF2-40B4-BE49-F238E27FC236}">
                <a16:creationId xmlns:a16="http://schemas.microsoft.com/office/drawing/2014/main" id="{391F0C8C-98E0-4C03-B9CF-EE8A5DC28216}"/>
              </a:ext>
            </a:extLst>
          </p:cNvPr>
          <p:cNvSpPr txBox="1"/>
          <p:nvPr/>
        </p:nvSpPr>
        <p:spPr>
          <a:xfrm>
            <a:off x="1388612" y="913967"/>
            <a:ext cx="9414776" cy="769441"/>
          </a:xfrm>
          <a:prstGeom prst="rect">
            <a:avLst/>
          </a:prstGeom>
          <a:noFill/>
        </p:spPr>
        <p:txBody>
          <a:bodyPr wrap="square" rtlCol="0">
            <a:spAutoFit/>
          </a:bodyPr>
          <a:lstStyle/>
          <a:p>
            <a:pPr algn="ct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What are we often discontent about?</a:t>
            </a:r>
          </a:p>
        </p:txBody>
      </p:sp>
      <p:sp>
        <p:nvSpPr>
          <p:cNvPr id="8" name="TextBox 7">
            <a:extLst>
              <a:ext uri="{FF2B5EF4-FFF2-40B4-BE49-F238E27FC236}">
                <a16:creationId xmlns:a16="http://schemas.microsoft.com/office/drawing/2014/main" id="{2741DEDB-CFB6-B87D-761A-70D795ED511F}"/>
              </a:ext>
            </a:extLst>
          </p:cNvPr>
          <p:cNvSpPr txBox="1"/>
          <p:nvPr/>
        </p:nvSpPr>
        <p:spPr>
          <a:xfrm>
            <a:off x="4168167" y="2895164"/>
            <a:ext cx="3395320" cy="2123658"/>
          </a:xfrm>
          <a:prstGeom prst="rect">
            <a:avLst/>
          </a:prstGeom>
          <a:solidFill>
            <a:srgbClr val="C69C66">
              <a:alpha val="70000"/>
            </a:srgbClr>
          </a:solidFill>
        </p:spPr>
        <p:txBody>
          <a:bodyPr wrap="square" rtlCol="0">
            <a:spAutoFit/>
          </a:bodyPr>
          <a:lstStyle/>
          <a:p>
            <a:pPr algn="ct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Where would God have you start?</a:t>
            </a:r>
          </a:p>
        </p:txBody>
      </p:sp>
    </p:spTree>
    <p:extLst>
      <p:ext uri="{BB962C8B-B14F-4D97-AF65-F5344CB8AC3E}">
        <p14:creationId xmlns:p14="http://schemas.microsoft.com/office/powerpoint/2010/main" val="10400941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77571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a:t>
            </a:r>
            <a:r>
              <a:rPr kumimoji="0" lang="en-US" sz="4267" b="1" i="0" u="none" strike="noStrike" kern="1200" cap="none" spc="0" normalizeH="0" baseline="0" noProof="0">
                <a:ln>
                  <a:noFill/>
                </a:ln>
                <a:solidFill>
                  <a:srgbClr val="FFFFFF"/>
                </a:solidFill>
                <a:effectLst/>
                <a:uLnTx/>
                <a:uFillTx/>
                <a:latin typeface="Arial" charset="0"/>
                <a:ea typeface="ＭＳ Ｐゴシック" charset="0"/>
                <a:cs typeface="Arial" charset="0"/>
              </a:rPr>
              <a:t>presentation for </a:t>
            </a: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465871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ega Freedom Sale: Vijay Sales' unveils offers on electronic products and  gadgets - Times of India">
            <a:extLst>
              <a:ext uri="{FF2B5EF4-FFF2-40B4-BE49-F238E27FC236}">
                <a16:creationId xmlns:a16="http://schemas.microsoft.com/office/drawing/2014/main" id="{3EE934E6-170A-C7DB-651B-6A7D5F185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ales of Ferrari's, Bentley's and Other Super Expensive Luxury Cars Soaring  - TheStreet">
            <a:extLst>
              <a:ext uri="{FF2B5EF4-FFF2-40B4-BE49-F238E27FC236}">
                <a16:creationId xmlns:a16="http://schemas.microsoft.com/office/drawing/2014/main" id="{AB56B0F0-2AAF-2B95-2070-5968935F7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404" y="166688"/>
            <a:ext cx="3586249" cy="239083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19 Conservative outfits ideas | outfits, style, fashion">
            <a:extLst>
              <a:ext uri="{FF2B5EF4-FFF2-40B4-BE49-F238E27FC236}">
                <a16:creationId xmlns:a16="http://schemas.microsoft.com/office/drawing/2014/main" id="{68B53695-A3A0-EC67-F4FF-C7CF875E3D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8767" y="166688"/>
            <a:ext cx="2719850" cy="407552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110 Men's Weekend Wear ideas | mens outfits, leather jacket men, leather men">
            <a:extLst>
              <a:ext uri="{FF2B5EF4-FFF2-40B4-BE49-F238E27FC236}">
                <a16:creationId xmlns:a16="http://schemas.microsoft.com/office/drawing/2014/main" id="{2D3B1DC8-16F2-D550-623B-193EBFAFDC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383" y="166688"/>
            <a:ext cx="2716368" cy="39338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FADEDF-B7E0-76FD-CACB-F6671C7ACDA3}"/>
              </a:ext>
            </a:extLst>
          </p:cNvPr>
          <p:cNvSpPr txBox="1"/>
          <p:nvPr/>
        </p:nvSpPr>
        <p:spPr>
          <a:xfrm>
            <a:off x="366768" y="5217025"/>
            <a:ext cx="11458463" cy="1446550"/>
          </a:xfrm>
          <a:prstGeom prst="rect">
            <a:avLst/>
          </a:prstGeom>
          <a:solidFill>
            <a:srgbClr val="81817F">
              <a:alpha val="70000"/>
            </a:srgbClr>
          </a:solidFill>
        </p:spPr>
        <p:txBody>
          <a:bodyPr wrap="square" rtlCol="0">
            <a:spAutoFit/>
          </a:bodyPr>
          <a:lstStyle/>
          <a:p>
            <a:pPr algn="ctr">
              <a:spcAft>
                <a:spcPts val="1200"/>
              </a:spcAft>
            </a:pPr>
            <a:r>
              <a:rPr lang="en-US" sz="4400" b="1" dirty="0">
                <a:effectLst>
                  <a:glow rad="139700">
                    <a:schemeClr val="bg1"/>
                  </a:glow>
                </a:effectLst>
                <a:latin typeface="Calibri" panose="020F0502020204030204" pitchFamily="34" charset="0"/>
                <a:cs typeface="Calibri" panose="020F0502020204030204" pitchFamily="34" charset="0"/>
              </a:rPr>
              <a:t>Everything around us tells us we don’t have everything we need to be happy!</a:t>
            </a:r>
          </a:p>
        </p:txBody>
      </p:sp>
    </p:spTree>
    <p:extLst>
      <p:ext uri="{BB962C8B-B14F-4D97-AF65-F5344CB8AC3E}">
        <p14:creationId xmlns:p14="http://schemas.microsoft.com/office/powerpoint/2010/main" val="4022944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ening to the Lord in the Wilderness">
            <a:extLst>
              <a:ext uri="{FF2B5EF4-FFF2-40B4-BE49-F238E27FC236}">
                <a16:creationId xmlns:a16="http://schemas.microsoft.com/office/drawing/2014/main" id="{9F27C216-E88D-253E-51C9-C7122DCD1A1D}"/>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3675769" y="166254"/>
            <a:ext cx="4840461" cy="861774"/>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Main Point</a:t>
            </a:r>
          </a:p>
        </p:txBody>
      </p:sp>
      <p:sp>
        <p:nvSpPr>
          <p:cNvPr id="6" name="TextBox 5">
            <a:extLst>
              <a:ext uri="{FF2B5EF4-FFF2-40B4-BE49-F238E27FC236}">
                <a16:creationId xmlns:a16="http://schemas.microsoft.com/office/drawing/2014/main" id="{C04191EB-CC03-5E5C-0C97-D076F939DC6D}"/>
              </a:ext>
            </a:extLst>
          </p:cNvPr>
          <p:cNvSpPr txBox="1"/>
          <p:nvPr/>
        </p:nvSpPr>
        <p:spPr>
          <a:xfrm>
            <a:off x="762317" y="2308092"/>
            <a:ext cx="10667366" cy="1631216"/>
          </a:xfrm>
          <a:prstGeom prst="rect">
            <a:avLst/>
          </a:prstGeom>
          <a:no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God intends and empowers his people to live lives of contentment!</a:t>
            </a:r>
          </a:p>
        </p:txBody>
      </p:sp>
    </p:spTree>
    <p:extLst>
      <p:ext uri="{BB962C8B-B14F-4D97-AF65-F5344CB8AC3E}">
        <p14:creationId xmlns:p14="http://schemas.microsoft.com/office/powerpoint/2010/main" val="34901542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field with trees and mountains in the background&#10;&#10;Description automatically generated with low confidence">
            <a:extLst>
              <a:ext uri="{FF2B5EF4-FFF2-40B4-BE49-F238E27FC236}">
                <a16:creationId xmlns:a16="http://schemas.microsoft.com/office/drawing/2014/main" id="{8A6D8017-A6FF-FB00-02E1-03297D3BD7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8" y="0"/>
            <a:ext cx="12185132"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1769272"/>
            <a:ext cx="11232632" cy="4401205"/>
          </a:xfrm>
          <a:prstGeom prst="rect">
            <a:avLst/>
          </a:prstGeom>
          <a:solidFill>
            <a:srgbClr val="267D1C">
              <a:alpha val="70000"/>
            </a:srgbClr>
          </a:solidFill>
        </p:spPr>
        <p:txBody>
          <a:bodyPr wrap="square" rtlCol="0">
            <a:spAutoFit/>
          </a:bodyPr>
          <a:lstStyle/>
          <a:p>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10</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I rejoiced in the Lord greatly that now at length you have revived your concern for me. You were indeed concerned for me, but you had no opportunity. </a:t>
            </a:r>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11</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Not that I am speaking of being in need, for I have learned in whatever situation I am to be content. </a:t>
            </a:r>
          </a:p>
          <a:p>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Philippians 4:10-11</a:t>
            </a:r>
          </a:p>
        </p:txBody>
      </p:sp>
    </p:spTree>
    <p:extLst>
      <p:ext uri="{BB962C8B-B14F-4D97-AF65-F5344CB8AC3E}">
        <p14:creationId xmlns:p14="http://schemas.microsoft.com/office/powerpoint/2010/main" val="28339553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field with trees and mountains in the background&#10;&#10;Description automatically generated with low confidence">
            <a:extLst>
              <a:ext uri="{FF2B5EF4-FFF2-40B4-BE49-F238E27FC236}">
                <a16:creationId xmlns:a16="http://schemas.microsoft.com/office/drawing/2014/main" id="{1D9A62F1-67B8-72B8-DA92-28929CA249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8" y="0"/>
            <a:ext cx="12185132" cy="6858000"/>
          </a:xfrm>
          <a:prstGeom prst="rect">
            <a:avLst/>
          </a:prstGeom>
        </p:spPr>
      </p:pic>
      <p:sp>
        <p:nvSpPr>
          <p:cNvPr id="3" name="TextBox 2">
            <a:extLst>
              <a:ext uri="{FF2B5EF4-FFF2-40B4-BE49-F238E27FC236}">
                <a16:creationId xmlns:a16="http://schemas.microsoft.com/office/drawing/2014/main" id="{6FE66872-AB69-D065-1246-2A93042EDE87}"/>
              </a:ext>
            </a:extLst>
          </p:cNvPr>
          <p:cNvSpPr txBox="1"/>
          <p:nvPr/>
        </p:nvSpPr>
        <p:spPr>
          <a:xfrm>
            <a:off x="479684" y="1769272"/>
            <a:ext cx="11232632" cy="3785652"/>
          </a:xfrm>
          <a:prstGeom prst="rect">
            <a:avLst/>
          </a:prstGeom>
          <a:solidFill>
            <a:srgbClr val="267D1C">
              <a:alpha val="70000"/>
            </a:srgbClr>
          </a:solidFill>
        </p:spPr>
        <p:txBody>
          <a:bodyPr wrap="square" rtlCol="0">
            <a:spAutoFit/>
          </a:bodyPr>
          <a:lstStyle/>
          <a:p>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12</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I know how to be brought low, and I know how to abound. In any and every circumstance, I have learned the secret of facing plenty and hunger, abundance and need. </a:t>
            </a:r>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13</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I can do all things through him who strengthens me. </a:t>
            </a:r>
          </a:p>
          <a:p>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Philippians 4:12-13</a:t>
            </a:r>
          </a:p>
        </p:txBody>
      </p:sp>
    </p:spTree>
    <p:extLst>
      <p:ext uri="{BB962C8B-B14F-4D97-AF65-F5344CB8AC3E}">
        <p14:creationId xmlns:p14="http://schemas.microsoft.com/office/powerpoint/2010/main" val="3418517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field with trees and mountains in the background&#10;&#10;Description automatically generated with low confidence">
            <a:extLst>
              <a:ext uri="{FF2B5EF4-FFF2-40B4-BE49-F238E27FC236}">
                <a16:creationId xmlns:a16="http://schemas.microsoft.com/office/drawing/2014/main" id="{1D9A62F1-67B8-72B8-DA92-28929CA249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8" y="0"/>
            <a:ext cx="12185132" cy="6858000"/>
          </a:xfrm>
          <a:prstGeom prst="rect">
            <a:avLst/>
          </a:prstGeom>
        </p:spPr>
      </p:pic>
      <p:sp>
        <p:nvSpPr>
          <p:cNvPr id="3" name="TextBox 2">
            <a:extLst>
              <a:ext uri="{FF2B5EF4-FFF2-40B4-BE49-F238E27FC236}">
                <a16:creationId xmlns:a16="http://schemas.microsoft.com/office/drawing/2014/main" id="{6FE66872-AB69-D065-1246-2A93042EDE87}"/>
              </a:ext>
            </a:extLst>
          </p:cNvPr>
          <p:cNvSpPr txBox="1"/>
          <p:nvPr/>
        </p:nvSpPr>
        <p:spPr>
          <a:xfrm>
            <a:off x="1748852" y="3831375"/>
            <a:ext cx="8694296" cy="2677656"/>
          </a:xfrm>
          <a:prstGeom prst="rect">
            <a:avLst/>
          </a:prstGeom>
          <a:solidFill>
            <a:srgbClr val="267D1C">
              <a:alpha val="70000"/>
            </a:srgbClr>
          </a:solidFill>
        </p:spPr>
        <p:txBody>
          <a:bodyPr wrap="square" rtlCol="0">
            <a:spAutoFit/>
          </a:bodyPr>
          <a:lstStyle/>
          <a:p>
            <a:pPr marL="571500" indent="-571500">
              <a:buFont typeface="Arial" panose="020B0604020202020204" pitchFamily="34" charset="0"/>
              <a:buChar char="•"/>
            </a:pPr>
            <a:r>
              <a:rPr lang="en-US" sz="5600" b="1" dirty="0">
                <a:solidFill>
                  <a:srgbClr val="FFFF00"/>
                </a:solidFill>
                <a:effectLst>
                  <a:glow rad="139700">
                    <a:schemeClr val="bg1"/>
                  </a:glow>
                </a:effectLst>
                <a:latin typeface="Calibri" panose="020F0502020204030204" pitchFamily="34" charset="0"/>
                <a:cs typeface="Calibri" panose="020F0502020204030204" pitchFamily="34" charset="0"/>
              </a:rPr>
              <a:t>Overview of the Passage</a:t>
            </a:r>
          </a:p>
          <a:p>
            <a:pPr marL="571500" indent="-571500">
              <a:buFont typeface="Arial" panose="020B0604020202020204" pitchFamily="34" charset="0"/>
              <a:buChar char="•"/>
            </a:pPr>
            <a:r>
              <a:rPr lang="en-US" sz="5600" b="1" dirty="0">
                <a:solidFill>
                  <a:srgbClr val="FFFF00"/>
                </a:solidFill>
                <a:effectLst>
                  <a:glow rad="139700">
                    <a:schemeClr val="bg1"/>
                  </a:glow>
                </a:effectLst>
                <a:latin typeface="Calibri" panose="020F0502020204030204" pitchFamily="34" charset="0"/>
                <a:cs typeface="Calibri" panose="020F0502020204030204" pitchFamily="34" charset="0"/>
              </a:rPr>
              <a:t>Defining Contentment</a:t>
            </a:r>
          </a:p>
          <a:p>
            <a:pPr marL="571500" indent="-571500">
              <a:buFont typeface="Arial" panose="020B0604020202020204" pitchFamily="34" charset="0"/>
              <a:buChar char="•"/>
            </a:pPr>
            <a:r>
              <a:rPr lang="en-US" sz="5600" b="1" dirty="0">
                <a:solidFill>
                  <a:srgbClr val="FFFF00"/>
                </a:solidFill>
                <a:effectLst>
                  <a:glow rad="139700">
                    <a:schemeClr val="bg1"/>
                  </a:glow>
                </a:effectLst>
                <a:latin typeface="Calibri" panose="020F0502020204030204" pitchFamily="34" charset="0"/>
                <a:cs typeface="Calibri" panose="020F0502020204030204" pitchFamily="34" charset="0"/>
              </a:rPr>
              <a:t>Understanding the Secret</a:t>
            </a:r>
          </a:p>
        </p:txBody>
      </p:sp>
      <p:sp>
        <p:nvSpPr>
          <p:cNvPr id="2" name="TextBox 1">
            <a:extLst>
              <a:ext uri="{FF2B5EF4-FFF2-40B4-BE49-F238E27FC236}">
                <a16:creationId xmlns:a16="http://schemas.microsoft.com/office/drawing/2014/main" id="{27ADD171-E203-46C1-B539-9077D62B6A3A}"/>
              </a:ext>
            </a:extLst>
          </p:cNvPr>
          <p:cNvSpPr txBox="1"/>
          <p:nvPr/>
        </p:nvSpPr>
        <p:spPr>
          <a:xfrm>
            <a:off x="479684" y="124119"/>
            <a:ext cx="11232632" cy="954107"/>
          </a:xfrm>
          <a:prstGeom prst="rect">
            <a:avLst/>
          </a:prstGeom>
          <a:noFill/>
        </p:spPr>
        <p:txBody>
          <a:bodyPr wrap="square" rtlCol="0">
            <a:spAutoFit/>
          </a:bodyPr>
          <a:lstStyle/>
          <a:p>
            <a:pPr algn="ctr"/>
            <a:r>
              <a:rPr lang="en-US" sz="5600" b="1" dirty="0">
                <a:solidFill>
                  <a:srgbClr val="FFFF00"/>
                </a:solidFill>
                <a:effectLst>
                  <a:glow rad="139700">
                    <a:schemeClr val="bg1"/>
                  </a:glow>
                </a:effectLst>
                <a:latin typeface="Calibri" panose="020F0502020204030204" pitchFamily="34" charset="0"/>
                <a:cs typeface="Calibri" panose="020F0502020204030204" pitchFamily="34" charset="0"/>
              </a:rPr>
              <a:t>Learning the Secret of Being Content</a:t>
            </a:r>
          </a:p>
        </p:txBody>
      </p:sp>
    </p:spTree>
    <p:extLst>
      <p:ext uri="{BB962C8B-B14F-4D97-AF65-F5344CB8AC3E}">
        <p14:creationId xmlns:p14="http://schemas.microsoft.com/office/powerpoint/2010/main" val="207334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42BC363D-3CF5-4FE2-B53F-4A775546E2EF}"/>
  <p:tag name="GENSWF_ADVANCE_TIME" val="33.372"/>
  <p:tag name="TIMING" val="|3.674|3.642|14.771"/>
  <p:tag name="ISPRING_CUSTOM_TIMING_US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4816</TotalTime>
  <Words>2271</Words>
  <Application>Microsoft Macintosh PowerPoint</Application>
  <PresentationFormat>Widescreen</PresentationFormat>
  <Paragraphs>288</Paragraphs>
  <Slides>45</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Calisto MT</vt:lpstr>
      <vt:lpstr>Times New Roman</vt:lpstr>
      <vt:lpstr>Wingdings</vt:lpstr>
      <vt:lpstr>Wingdings 2</vt:lpstr>
      <vt:lpstr>Slate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Bridges</dc:creator>
  <cp:lastModifiedBy>Rick Griffith</cp:lastModifiedBy>
  <cp:revision>12</cp:revision>
  <dcterms:created xsi:type="dcterms:W3CDTF">2023-04-19T02:24:26Z</dcterms:created>
  <dcterms:modified xsi:type="dcterms:W3CDTF">2023-06-04T19:42:13Z</dcterms:modified>
</cp:coreProperties>
</file>